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50" r:id="rId6"/>
    <p:sldMasterId id="2147483656" r:id="rId7"/>
    <p:sldMasterId id="2147483658" r:id="rId8"/>
    <p:sldMasterId id="2147483660" r:id="rId9"/>
    <p:sldMasterId id="2147483662" r:id="rId10"/>
    <p:sldMasterId id="2147483664" r:id="rId11"/>
    <p:sldMasterId id="2147483666" r:id="rId12"/>
  </p:sldMasterIdLst>
  <p:notesMasterIdLst>
    <p:notesMasterId r:id="rId13"/>
  </p:notes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6" r:id="rId34"/>
    <p:sldId id="277" r:id="rId35"/>
    <p:sldId id="278" r:id="rId36"/>
    <p:sldId id="279" r:id="rId37"/>
    <p:sldId id="280" r:id="rId38"/>
    <p:sldId id="281" r:id="rId39"/>
    <p:sldId id="282" r:id="rId40"/>
    <p:sldId id="283" r:id="rId41"/>
    <p:sldId id="284" r:id="rId42"/>
    <p:sldId id="285" r:id="rId43"/>
    <p:sldId id="286" r:id="rId44"/>
    <p:sldId id="287" r:id="rId45"/>
    <p:sldId id="288" r:id="rId46"/>
    <p:sldId id="289" r:id="rId47"/>
    <p:sldId id="290" r:id="rId48"/>
    <p:sldId id="291" r:id="rId49"/>
    <p:sldId id="292" r:id="rId50"/>
    <p:sldId id="293" r:id="rId51"/>
    <p:sldId id="294" r:id="rId52"/>
    <p:sldId id="295" r:id="rId53"/>
    <p:sldId id="296" r:id="rId54"/>
    <p:sldId id="297" r:id="rId55"/>
    <p:sldId id="298" r:id="rId56"/>
    <p:sldId id="299" r:id="rId57"/>
    <p:sldId id="300" r:id="rId58"/>
    <p:sldId id="301" r:id="rId59"/>
  </p:sldIdLst>
  <p:sldSz cy="6858000" cx="9144000"/>
  <p:notesSz cx="6858000" cy="9144000"/>
  <p:embeddedFontLst>
    <p:embeddedFont>
      <p:font typeface="Overlock"/>
      <p:regular r:id="rId60"/>
      <p:bold r:id="rId61"/>
      <p:italic r:id="rId62"/>
      <p:boldItalic r:id="rId63"/>
    </p:embeddedFont>
    <p:embeddedFont>
      <p:font typeface="Tahoma"/>
      <p:regular r:id="rId64"/>
      <p:bold r:id="rId65"/>
    </p:embeddedFont>
    <p:embeddedFont>
      <p:font typeface="Lustria"/>
      <p:regular r:id="rId66"/>
    </p:embeddedFont>
    <p:embeddedFont>
      <p:font typeface="Bell MT"/>
      <p:regular r:id="rId67"/>
      <p:bold r:id="rId68"/>
      <p:italic r:id="rId69"/>
      <p:boldItalic r:id="rId70"/>
    </p:embeddedFont>
    <p:embeddedFont>
      <p:font typeface="Gill Sans"/>
      <p:regular r:id="rId71"/>
      <p:bold r:id="rId72"/>
    </p:embeddedFont>
    <p:embeddedFont>
      <p:font typeface="Merriweather"/>
      <p:regular r:id="rId73"/>
      <p:bold r:id="rId74"/>
      <p:italic r:id="rId75"/>
      <p:boldItalic r:id="rId76"/>
    </p:embeddedFont>
    <p:embeddedFont>
      <p:font typeface="Century Gothic"/>
      <p:regular r:id="rId77"/>
      <p:bold r:id="rId78"/>
      <p:italic r:id="rId79"/>
      <p:boldItalic r:id="rId8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81" roundtripDataSignature="AMtx7mgc1x/cgwVkPm3k9MnKaHbNsA8c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7CB3585-438C-4EA9-945A-FF93C11C629B}">
  <a:tblStyle styleId="{C7CB3585-438C-4EA9-945A-FF93C11C629B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27.xml"/><Relationship Id="rId42" Type="http://schemas.openxmlformats.org/officeDocument/2006/relationships/slide" Target="slides/slide29.xml"/><Relationship Id="rId41" Type="http://schemas.openxmlformats.org/officeDocument/2006/relationships/slide" Target="slides/slide28.xml"/><Relationship Id="rId44" Type="http://schemas.openxmlformats.org/officeDocument/2006/relationships/slide" Target="slides/slide31.xml"/><Relationship Id="rId43" Type="http://schemas.openxmlformats.org/officeDocument/2006/relationships/slide" Target="slides/slide30.xml"/><Relationship Id="rId46" Type="http://schemas.openxmlformats.org/officeDocument/2006/relationships/slide" Target="slides/slide33.xml"/><Relationship Id="rId45" Type="http://schemas.openxmlformats.org/officeDocument/2006/relationships/slide" Target="slides/slide32.xml"/><Relationship Id="rId80" Type="http://schemas.openxmlformats.org/officeDocument/2006/relationships/font" Target="fonts/CenturyGothic-boldItalic.fntdata"/><Relationship Id="rId81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Master" Target="slideMasters/slideMaster5.xml"/><Relationship Id="rId48" Type="http://schemas.openxmlformats.org/officeDocument/2006/relationships/slide" Target="slides/slide35.xml"/><Relationship Id="rId47" Type="http://schemas.openxmlformats.org/officeDocument/2006/relationships/slide" Target="slides/slide34.xml"/><Relationship Id="rId49" Type="http://schemas.openxmlformats.org/officeDocument/2006/relationships/slide" Target="slides/slide36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Relationship Id="rId73" Type="http://schemas.openxmlformats.org/officeDocument/2006/relationships/font" Target="fonts/Merriweather-regular.fntdata"/><Relationship Id="rId72" Type="http://schemas.openxmlformats.org/officeDocument/2006/relationships/font" Target="fonts/GillSans-bold.fntdata"/><Relationship Id="rId31" Type="http://schemas.openxmlformats.org/officeDocument/2006/relationships/slide" Target="slides/slide18.xml"/><Relationship Id="rId75" Type="http://schemas.openxmlformats.org/officeDocument/2006/relationships/font" Target="fonts/Merriweather-italic.fntdata"/><Relationship Id="rId30" Type="http://schemas.openxmlformats.org/officeDocument/2006/relationships/slide" Target="slides/slide17.xml"/><Relationship Id="rId74" Type="http://schemas.openxmlformats.org/officeDocument/2006/relationships/font" Target="fonts/Merriweather-bold.fntdata"/><Relationship Id="rId33" Type="http://schemas.openxmlformats.org/officeDocument/2006/relationships/slide" Target="slides/slide20.xml"/><Relationship Id="rId77" Type="http://schemas.openxmlformats.org/officeDocument/2006/relationships/font" Target="fonts/CenturyGothic-regular.fntdata"/><Relationship Id="rId32" Type="http://schemas.openxmlformats.org/officeDocument/2006/relationships/slide" Target="slides/slide19.xml"/><Relationship Id="rId76" Type="http://schemas.openxmlformats.org/officeDocument/2006/relationships/font" Target="fonts/Merriweather-boldItalic.fntdata"/><Relationship Id="rId35" Type="http://schemas.openxmlformats.org/officeDocument/2006/relationships/slide" Target="slides/slide22.xml"/><Relationship Id="rId79" Type="http://schemas.openxmlformats.org/officeDocument/2006/relationships/font" Target="fonts/CenturyGothic-italic.fntdata"/><Relationship Id="rId34" Type="http://schemas.openxmlformats.org/officeDocument/2006/relationships/slide" Target="slides/slide21.xml"/><Relationship Id="rId78" Type="http://schemas.openxmlformats.org/officeDocument/2006/relationships/font" Target="fonts/CenturyGothic-bold.fntdata"/><Relationship Id="rId71" Type="http://schemas.openxmlformats.org/officeDocument/2006/relationships/font" Target="fonts/GillSans-regular.fntdata"/><Relationship Id="rId70" Type="http://schemas.openxmlformats.org/officeDocument/2006/relationships/font" Target="fonts/BellMT-boldItalic.fntdata"/><Relationship Id="rId37" Type="http://schemas.openxmlformats.org/officeDocument/2006/relationships/slide" Target="slides/slide24.xml"/><Relationship Id="rId36" Type="http://schemas.openxmlformats.org/officeDocument/2006/relationships/slide" Target="slides/slide23.xml"/><Relationship Id="rId39" Type="http://schemas.openxmlformats.org/officeDocument/2006/relationships/slide" Target="slides/slide26.xml"/><Relationship Id="rId38" Type="http://schemas.openxmlformats.org/officeDocument/2006/relationships/slide" Target="slides/slide25.xml"/><Relationship Id="rId62" Type="http://schemas.openxmlformats.org/officeDocument/2006/relationships/font" Target="fonts/Overlock-italic.fntdata"/><Relationship Id="rId61" Type="http://schemas.openxmlformats.org/officeDocument/2006/relationships/font" Target="fonts/Overlock-bold.fntdata"/><Relationship Id="rId20" Type="http://schemas.openxmlformats.org/officeDocument/2006/relationships/slide" Target="slides/slide7.xml"/><Relationship Id="rId64" Type="http://schemas.openxmlformats.org/officeDocument/2006/relationships/font" Target="fonts/Tahoma-regular.fntdata"/><Relationship Id="rId63" Type="http://schemas.openxmlformats.org/officeDocument/2006/relationships/font" Target="fonts/Overlock-boldItalic.fntdata"/><Relationship Id="rId22" Type="http://schemas.openxmlformats.org/officeDocument/2006/relationships/slide" Target="slides/slide9.xml"/><Relationship Id="rId66" Type="http://schemas.openxmlformats.org/officeDocument/2006/relationships/font" Target="fonts/Lustria-regular.fntdata"/><Relationship Id="rId21" Type="http://schemas.openxmlformats.org/officeDocument/2006/relationships/slide" Target="slides/slide8.xml"/><Relationship Id="rId65" Type="http://schemas.openxmlformats.org/officeDocument/2006/relationships/font" Target="fonts/Tahoma-bold.fntdata"/><Relationship Id="rId24" Type="http://schemas.openxmlformats.org/officeDocument/2006/relationships/slide" Target="slides/slide11.xml"/><Relationship Id="rId68" Type="http://schemas.openxmlformats.org/officeDocument/2006/relationships/font" Target="fonts/BellMT-bold.fntdata"/><Relationship Id="rId23" Type="http://schemas.openxmlformats.org/officeDocument/2006/relationships/slide" Target="slides/slide10.xml"/><Relationship Id="rId67" Type="http://schemas.openxmlformats.org/officeDocument/2006/relationships/font" Target="fonts/BellMT-regular.fntdata"/><Relationship Id="rId60" Type="http://schemas.openxmlformats.org/officeDocument/2006/relationships/font" Target="fonts/Overlock-regular.fntdata"/><Relationship Id="rId26" Type="http://schemas.openxmlformats.org/officeDocument/2006/relationships/slide" Target="slides/slide13.xml"/><Relationship Id="rId25" Type="http://schemas.openxmlformats.org/officeDocument/2006/relationships/slide" Target="slides/slide12.xml"/><Relationship Id="rId69" Type="http://schemas.openxmlformats.org/officeDocument/2006/relationships/font" Target="fonts/BellMT-italic.fntdata"/><Relationship Id="rId28" Type="http://schemas.openxmlformats.org/officeDocument/2006/relationships/slide" Target="slides/slide15.xml"/><Relationship Id="rId27" Type="http://schemas.openxmlformats.org/officeDocument/2006/relationships/slide" Target="slides/slide14.xml"/><Relationship Id="rId29" Type="http://schemas.openxmlformats.org/officeDocument/2006/relationships/slide" Target="slides/slide16.xml"/><Relationship Id="rId51" Type="http://schemas.openxmlformats.org/officeDocument/2006/relationships/slide" Target="slides/slide38.xml"/><Relationship Id="rId50" Type="http://schemas.openxmlformats.org/officeDocument/2006/relationships/slide" Target="slides/slide37.xml"/><Relationship Id="rId53" Type="http://schemas.openxmlformats.org/officeDocument/2006/relationships/slide" Target="slides/slide40.xml"/><Relationship Id="rId52" Type="http://schemas.openxmlformats.org/officeDocument/2006/relationships/slide" Target="slides/slide39.xml"/><Relationship Id="rId11" Type="http://schemas.openxmlformats.org/officeDocument/2006/relationships/slideMaster" Target="slideMasters/slideMaster7.xml"/><Relationship Id="rId55" Type="http://schemas.openxmlformats.org/officeDocument/2006/relationships/slide" Target="slides/slide42.xml"/><Relationship Id="rId10" Type="http://schemas.openxmlformats.org/officeDocument/2006/relationships/slideMaster" Target="slideMasters/slideMaster6.xml"/><Relationship Id="rId54" Type="http://schemas.openxmlformats.org/officeDocument/2006/relationships/slide" Target="slides/slide41.xml"/><Relationship Id="rId13" Type="http://schemas.openxmlformats.org/officeDocument/2006/relationships/notesMaster" Target="notesMasters/notesMaster1.xml"/><Relationship Id="rId57" Type="http://schemas.openxmlformats.org/officeDocument/2006/relationships/slide" Target="slides/slide44.xml"/><Relationship Id="rId12" Type="http://schemas.openxmlformats.org/officeDocument/2006/relationships/slideMaster" Target="slideMasters/slideMaster8.xml"/><Relationship Id="rId56" Type="http://schemas.openxmlformats.org/officeDocument/2006/relationships/slide" Target="slides/slide43.xml"/><Relationship Id="rId15" Type="http://schemas.openxmlformats.org/officeDocument/2006/relationships/slide" Target="slides/slide2.xml"/><Relationship Id="rId59" Type="http://schemas.openxmlformats.org/officeDocument/2006/relationships/slide" Target="slides/slide46.xml"/><Relationship Id="rId14" Type="http://schemas.openxmlformats.org/officeDocument/2006/relationships/slide" Target="slides/slide1.xml"/><Relationship Id="rId58" Type="http://schemas.openxmlformats.org/officeDocument/2006/relationships/slide" Target="slides/slide45.xml"/><Relationship Id="rId17" Type="http://schemas.openxmlformats.org/officeDocument/2006/relationships/slide" Target="slides/slide4.xml"/><Relationship Id="rId16" Type="http://schemas.openxmlformats.org/officeDocument/2006/relationships/slide" Target="slides/slide3.xml"/><Relationship Id="rId19" Type="http://schemas.openxmlformats.org/officeDocument/2006/relationships/slide" Target="slides/slide6.xml"/><Relationship Id="rId18" Type="http://schemas.openxmlformats.org/officeDocument/2006/relationships/slide" Target="slides/slide5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27d5ea9c422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27d5ea9c42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g27d5ea9c422_0_0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27d5ea9c422_0_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27d5ea9c42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g27d5ea9c422_0_6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27d5ea9c422_0_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27d5ea9c422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g27d5ea9c422_0_12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27d5ea9c422_0_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27d5ea9c422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g27d5ea9c422_0_18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27d5ea9c422_0_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27d5ea9c422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g27d5ea9c422_0_24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27d5ea9c422_0_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27d5ea9c422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g27d5ea9c422_0_30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27d5ea9c422_0_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27d5ea9c422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g27d5ea9c422_0_36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27d5ea9c422_0_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27d5ea9c422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g27d5ea9c422_0_42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27d5ea9c422_0_4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27d5ea9c422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g27d5ea9c422_0_48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27d5ea9c422_0_5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27d5ea9c422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g27d5ea9c422_0_54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27d5ea9c422_0_6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27d5ea9c422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g27d5ea9c422_0_60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27d5ea9c422_0_6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27d5ea9c422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g27d5ea9c422_0_66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27d5ea9c422_0_7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27d5ea9c422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g27d5ea9c422_0_72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27d5ea9c422_0_7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27d5ea9c422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g27d5ea9c422_0_78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27d5ea9c422_0_8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27d5ea9c422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g27d5ea9c422_0_84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27d5ea9c422_0_9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27d5ea9c422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g27d5ea9c422_0_90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27d5ea9c422_0_9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27d5ea9c422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g27d5ea9c422_0_96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1"/>
          <p:cNvSpPr txBox="1"/>
          <p:nvPr>
            <p:ph type="ctrTitle"/>
          </p:nvPr>
        </p:nvSpPr>
        <p:spPr>
          <a:xfrm>
            <a:off x="1432560" y="359898"/>
            <a:ext cx="7406640" cy="14721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1"/>
          <p:cNvSpPr txBox="1"/>
          <p:nvPr>
            <p:ph idx="1" type="subTitle"/>
          </p:nvPr>
        </p:nvSpPr>
        <p:spPr>
          <a:xfrm>
            <a:off x="1432560" y="1850064"/>
            <a:ext cx="740664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lvl="0" algn="l">
              <a:spcBef>
                <a:spcPts val="600"/>
              </a:spcBef>
              <a:spcAft>
                <a:spcPts val="0"/>
              </a:spcAft>
              <a:buSzPts val="2080"/>
              <a:buNone/>
              <a:defRPr sz="2600">
                <a:solidFill>
                  <a:srgbClr val="341108"/>
                </a:solidFill>
              </a:defRPr>
            </a:lvl1pPr>
            <a:lvl2pPr lvl="1" algn="ctr">
              <a:spcBef>
                <a:spcPts val="550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5" name="Google Shape;25;p31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1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1"/>
          <p:cNvSpPr txBox="1"/>
          <p:nvPr>
            <p:ph idx="12" type="sldNum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showMasterSp="0" type="twoTxTwoObj">
  <p:cSld name="TWO_OBJECTS_WITH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5"/>
          <p:cNvSpPr txBox="1"/>
          <p:nvPr>
            <p:ph type="title"/>
          </p:nvPr>
        </p:nvSpPr>
        <p:spPr>
          <a:xfrm>
            <a:off x="457200" y="51603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45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45"/>
          <p:cNvSpPr txBox="1"/>
          <p:nvPr>
            <p:ph idx="1" type="body"/>
          </p:nvPr>
        </p:nvSpPr>
        <p:spPr>
          <a:xfrm>
            <a:off x="457200" y="328278"/>
            <a:ext cx="4023360" cy="640080"/>
          </a:xfrm>
          <a:prstGeom prst="rect">
            <a:avLst/>
          </a:prstGeom>
          <a:solidFill>
            <a:schemeClr val="lt1"/>
          </a:solidFill>
          <a:ln cap="flat" cmpd="sng" w="107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520"/>
              <a:buNone/>
              <a:defRPr b="0" sz="19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55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22" name="Google Shape;122;p45"/>
          <p:cNvSpPr txBox="1"/>
          <p:nvPr>
            <p:ph idx="2" type="body"/>
          </p:nvPr>
        </p:nvSpPr>
        <p:spPr>
          <a:xfrm>
            <a:off x="4663440" y="328278"/>
            <a:ext cx="4023360" cy="640080"/>
          </a:xfrm>
          <a:prstGeom prst="rect">
            <a:avLst/>
          </a:prstGeom>
          <a:solidFill>
            <a:schemeClr val="lt1"/>
          </a:solidFill>
          <a:ln cap="flat" cmpd="sng" w="107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520"/>
              <a:buNone/>
              <a:defRPr b="0" sz="19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55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23" name="Google Shape;123;p45"/>
          <p:cNvSpPr txBox="1"/>
          <p:nvPr>
            <p:ph idx="3" type="body"/>
          </p:nvPr>
        </p:nvSpPr>
        <p:spPr>
          <a:xfrm>
            <a:off x="457200" y="969336"/>
            <a:ext cx="4023360" cy="4114800"/>
          </a:xfrm>
          <a:prstGeom prst="rect">
            <a:avLst/>
          </a:prstGeom>
          <a:noFill/>
          <a:ln cap="flat" cmpd="sng" w="10775">
            <a:solidFill>
              <a:schemeClr val="lt1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052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920"/>
              <a:buChar char="⚫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Char char="◦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Char char="●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●"/>
              <a:defRPr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24" name="Google Shape;124;p45"/>
          <p:cNvSpPr txBox="1"/>
          <p:nvPr>
            <p:ph idx="4" type="body"/>
          </p:nvPr>
        </p:nvSpPr>
        <p:spPr>
          <a:xfrm>
            <a:off x="4663440" y="969336"/>
            <a:ext cx="4023360" cy="4114800"/>
          </a:xfrm>
          <a:prstGeom prst="rect">
            <a:avLst/>
          </a:prstGeom>
          <a:noFill/>
          <a:ln cap="flat" cmpd="sng" w="10775">
            <a:solidFill>
              <a:schemeClr val="lt1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052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920"/>
              <a:buChar char="⚫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Char char="◦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Char char="●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●"/>
              <a:defRPr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25" name="Google Shape;125;p45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45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45"/>
          <p:cNvSpPr txBox="1"/>
          <p:nvPr>
            <p:ph idx="12" type="sldNum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7"/>
          <p:cNvSpPr txBox="1"/>
          <p:nvPr>
            <p:ph type="title"/>
          </p:nvPr>
        </p:nvSpPr>
        <p:spPr>
          <a:xfrm>
            <a:off x="457200" y="216778"/>
            <a:ext cx="3810000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909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2200"/>
              <a:buFont typeface="Gill Sans"/>
              <a:buNone/>
              <a:defRPr b="1" sz="2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47"/>
          <p:cNvSpPr txBox="1"/>
          <p:nvPr>
            <p:ph idx="1" type="body"/>
          </p:nvPr>
        </p:nvSpPr>
        <p:spPr>
          <a:xfrm>
            <a:off x="457200" y="1406964"/>
            <a:ext cx="3810000" cy="6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55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37" name="Google Shape;137;p47"/>
          <p:cNvSpPr txBox="1"/>
          <p:nvPr>
            <p:ph idx="2" type="body"/>
          </p:nvPr>
        </p:nvSpPr>
        <p:spPr>
          <a:xfrm>
            <a:off x="457200" y="2133600"/>
            <a:ext cx="8153400" cy="3992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1160" lvl="0" marL="457200" algn="l">
              <a:spcBef>
                <a:spcPts val="600"/>
              </a:spcBef>
              <a:spcAft>
                <a:spcPts val="0"/>
              </a:spcAft>
              <a:buSzPts val="2560"/>
              <a:buChar char="⚫"/>
              <a:defRPr sz="3200"/>
            </a:lvl1pPr>
            <a:lvl2pPr indent="-406400" lvl="1" marL="914400" algn="l">
              <a:spcBef>
                <a:spcPts val="550"/>
              </a:spcBef>
              <a:spcAft>
                <a:spcPts val="0"/>
              </a:spcAft>
              <a:buSzPts val="2800"/>
              <a:buChar char="◦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SzPts val="2400"/>
              <a:buChar char="●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38" name="Google Shape;138;p47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47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47"/>
          <p:cNvSpPr txBox="1"/>
          <p:nvPr>
            <p:ph idx="12" type="sldNum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9"/>
          <p:cNvSpPr txBox="1"/>
          <p:nvPr>
            <p:ph type="title"/>
          </p:nvPr>
        </p:nvSpPr>
        <p:spPr>
          <a:xfrm>
            <a:off x="5886896" y="1066800"/>
            <a:ext cx="27432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2100"/>
              <a:buFont typeface="Gill Sans"/>
              <a:buNone/>
              <a:defRPr b="1" sz="21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49"/>
          <p:cNvSpPr/>
          <p:nvPr>
            <p:ph idx="2" type="pic"/>
          </p:nvPr>
        </p:nvSpPr>
        <p:spPr>
          <a:xfrm>
            <a:off x="838200" y="1143003"/>
            <a:ext cx="4419600" cy="3514531"/>
          </a:xfrm>
          <a:prstGeom prst="roundRect">
            <a:avLst>
              <a:gd fmla="val 783" name="adj"/>
            </a:avLst>
          </a:prstGeom>
          <a:solidFill>
            <a:schemeClr val="lt2"/>
          </a:solidFill>
          <a:ln>
            <a:noFill/>
          </a:ln>
        </p:spPr>
      </p:sp>
      <p:sp>
        <p:nvSpPr>
          <p:cNvPr id="153" name="Google Shape;153;p49"/>
          <p:cNvSpPr txBox="1"/>
          <p:nvPr>
            <p:ph idx="1" type="body"/>
          </p:nvPr>
        </p:nvSpPr>
        <p:spPr>
          <a:xfrm>
            <a:off x="838200" y="4800600"/>
            <a:ext cx="4419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777777"/>
                </a:solidFill>
              </a:defRPr>
            </a:lvl1pPr>
            <a:lvl2pPr indent="-304800" lvl="1" marL="914400" algn="l">
              <a:spcBef>
                <a:spcPts val="550"/>
              </a:spcBef>
              <a:spcAft>
                <a:spcPts val="0"/>
              </a:spcAft>
              <a:buSzPts val="1200"/>
              <a:buChar char="◦"/>
              <a:defRPr sz="1200"/>
            </a:lvl2pPr>
            <a:lvl3pPr indent="-292100" lvl="2" marL="1371600" algn="l">
              <a:spcBef>
                <a:spcPts val="200"/>
              </a:spcBef>
              <a:spcAft>
                <a:spcPts val="0"/>
              </a:spcAft>
              <a:buSzPts val="1000"/>
              <a:buChar char="●"/>
              <a:defRPr sz="1000"/>
            </a:lvl3pPr>
            <a:lvl4pPr indent="-285750" lvl="3" marL="1828800" algn="l">
              <a:spcBef>
                <a:spcPts val="18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 algn="l">
              <a:spcBef>
                <a:spcPts val="180"/>
              </a:spcBef>
              <a:spcAft>
                <a:spcPts val="0"/>
              </a:spcAft>
              <a:buSzPts val="900"/>
              <a:buChar char="●"/>
              <a:defRPr sz="9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54" name="Google Shape;154;p49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49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49"/>
          <p:cNvSpPr txBox="1"/>
          <p:nvPr>
            <p:ph idx="12" type="sldNum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3"/>
          <p:cNvSpPr txBox="1"/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3"/>
          <p:cNvSpPr txBox="1"/>
          <p:nvPr>
            <p:ph idx="1" type="body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600"/>
              </a:spcBef>
              <a:spcAft>
                <a:spcPts val="0"/>
              </a:spcAft>
              <a:buSzPts val="1440"/>
              <a:buChar char="⚫"/>
              <a:defRPr/>
            </a:lvl1pPr>
            <a:lvl2pPr indent="-342900" lvl="1" marL="914400" algn="l">
              <a:spcBef>
                <a:spcPts val="55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42" name="Google Shape;42;p33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3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3"/>
          <p:cNvSpPr txBox="1"/>
          <p:nvPr>
            <p:ph idx="12" type="sldNum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8"/>
          <p:cNvSpPr txBox="1"/>
          <p:nvPr>
            <p:ph type="title"/>
          </p:nvPr>
        </p:nvSpPr>
        <p:spPr>
          <a:xfrm rot="5400000">
            <a:off x="4846638" y="2286002"/>
            <a:ext cx="5851525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8"/>
          <p:cNvSpPr txBox="1"/>
          <p:nvPr>
            <p:ph idx="1" type="body"/>
          </p:nvPr>
        </p:nvSpPr>
        <p:spPr>
          <a:xfrm rot="5400000">
            <a:off x="998538" y="419103"/>
            <a:ext cx="5851525" cy="5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600"/>
              </a:spcBef>
              <a:spcAft>
                <a:spcPts val="0"/>
              </a:spcAft>
              <a:buSzPts val="1440"/>
              <a:buChar char="⚫"/>
              <a:defRPr/>
            </a:lvl1pPr>
            <a:lvl2pPr indent="-342900" lvl="1" marL="914400" algn="l">
              <a:spcBef>
                <a:spcPts val="55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48" name="Google Shape;48;p38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8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38"/>
          <p:cNvSpPr txBox="1"/>
          <p:nvPr>
            <p:ph idx="12" type="sldNum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9"/>
          <p:cNvSpPr txBox="1"/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9"/>
          <p:cNvSpPr txBox="1"/>
          <p:nvPr>
            <p:ph idx="1" type="body"/>
          </p:nvPr>
        </p:nvSpPr>
        <p:spPr>
          <a:xfrm rot="5400000">
            <a:off x="2784475" y="98425"/>
            <a:ext cx="4800600" cy="7499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600"/>
              </a:spcBef>
              <a:spcAft>
                <a:spcPts val="0"/>
              </a:spcAft>
              <a:buSzPts val="1440"/>
              <a:buChar char="⚫"/>
              <a:defRPr/>
            </a:lvl1pPr>
            <a:lvl2pPr indent="-342900" lvl="1" marL="914400" algn="l">
              <a:spcBef>
                <a:spcPts val="55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54" name="Google Shape;54;p39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9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9"/>
          <p:cNvSpPr txBox="1"/>
          <p:nvPr>
            <p:ph idx="12" type="sldNum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0"/>
          <p:cNvSpPr txBox="1"/>
          <p:nvPr>
            <p:ph type="title"/>
          </p:nvPr>
        </p:nvSpPr>
        <p:spPr>
          <a:xfrm>
            <a:off x="1435608" y="274320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40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0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40"/>
          <p:cNvSpPr txBox="1"/>
          <p:nvPr>
            <p:ph idx="12" type="sldNum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1"/>
          <p:cNvSpPr txBox="1"/>
          <p:nvPr>
            <p:ph type="title"/>
          </p:nvPr>
        </p:nvSpPr>
        <p:spPr>
          <a:xfrm>
            <a:off x="1435608" y="274320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41"/>
          <p:cNvSpPr txBox="1"/>
          <p:nvPr>
            <p:ph idx="1" type="body"/>
          </p:nvPr>
        </p:nvSpPr>
        <p:spPr>
          <a:xfrm>
            <a:off x="1435608" y="1524000"/>
            <a:ext cx="3657600" cy="4663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algn="l">
              <a:spcBef>
                <a:spcPts val="600"/>
              </a:spcBef>
              <a:spcAft>
                <a:spcPts val="0"/>
              </a:spcAft>
              <a:buSzPts val="2240"/>
              <a:buChar char="⚫"/>
              <a:defRPr sz="2800"/>
            </a:lvl1pPr>
            <a:lvl2pPr indent="-381000" lvl="1" marL="914400" algn="l">
              <a:spcBef>
                <a:spcPts val="550"/>
              </a:spcBef>
              <a:spcAft>
                <a:spcPts val="0"/>
              </a:spcAft>
              <a:buSzPts val="2400"/>
              <a:buChar char="◦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65" name="Google Shape;65;p41"/>
          <p:cNvSpPr txBox="1"/>
          <p:nvPr>
            <p:ph idx="2" type="body"/>
          </p:nvPr>
        </p:nvSpPr>
        <p:spPr>
          <a:xfrm>
            <a:off x="5276088" y="1524000"/>
            <a:ext cx="3657600" cy="4663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algn="l">
              <a:spcBef>
                <a:spcPts val="600"/>
              </a:spcBef>
              <a:spcAft>
                <a:spcPts val="0"/>
              </a:spcAft>
              <a:buSzPts val="2240"/>
              <a:buChar char="⚫"/>
              <a:defRPr sz="2800"/>
            </a:lvl1pPr>
            <a:lvl2pPr indent="-381000" lvl="1" marL="914400" algn="l">
              <a:spcBef>
                <a:spcPts val="550"/>
              </a:spcBef>
              <a:spcAft>
                <a:spcPts val="0"/>
              </a:spcAft>
              <a:buSzPts val="2400"/>
              <a:buChar char="◦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66" name="Google Shape;66;p41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1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41"/>
          <p:cNvSpPr txBox="1"/>
          <p:nvPr>
            <p:ph idx="12" type="sldNum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5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5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5"/>
          <p:cNvSpPr txBox="1"/>
          <p:nvPr>
            <p:ph idx="12" type="sldNum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able" type="tbl">
  <p:cSld name="TABLE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7"/>
          <p:cNvSpPr txBox="1"/>
          <p:nvPr>
            <p:ph type="title"/>
          </p:nvPr>
        </p:nvSpPr>
        <p:spPr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37"/>
          <p:cNvSpPr txBox="1"/>
          <p:nvPr>
            <p:ph idx="10" type="dt"/>
          </p:nvPr>
        </p:nvSpPr>
        <p:spPr>
          <a:xfrm>
            <a:off x="1162050" y="6243637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37"/>
          <p:cNvSpPr txBox="1"/>
          <p:nvPr>
            <p:ph idx="11" type="ftr"/>
          </p:nvPr>
        </p:nvSpPr>
        <p:spPr>
          <a:xfrm>
            <a:off x="3657600" y="624363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37"/>
          <p:cNvSpPr txBox="1"/>
          <p:nvPr>
            <p:ph idx="12" type="sldNum"/>
          </p:nvPr>
        </p:nvSpPr>
        <p:spPr>
          <a:xfrm>
            <a:off x="7042150" y="6243637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3"/>
          <p:cNvSpPr txBox="1"/>
          <p:nvPr>
            <p:ph type="title"/>
          </p:nvPr>
        </p:nvSpPr>
        <p:spPr>
          <a:xfrm>
            <a:off x="2578392" y="2600325"/>
            <a:ext cx="64008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4000"/>
              <a:buFont typeface="Gill Sans"/>
              <a:buNone/>
              <a:defRPr b="1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43"/>
          <p:cNvSpPr txBox="1"/>
          <p:nvPr>
            <p:ph idx="1" type="body"/>
          </p:nvPr>
        </p:nvSpPr>
        <p:spPr>
          <a:xfrm>
            <a:off x="2578392" y="1066800"/>
            <a:ext cx="6400800" cy="15097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341108"/>
                </a:solidFill>
              </a:defRPr>
            </a:lvl1pPr>
            <a:lvl2pPr indent="-228600" lvl="1" marL="914400" algn="l">
              <a:spcBef>
                <a:spcPts val="55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10" name="Google Shape;110;p43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43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43"/>
          <p:cNvSpPr txBox="1"/>
          <p:nvPr>
            <p:ph idx="12" type="sldNum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6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3" Type="http://schemas.openxmlformats.org/officeDocument/2006/relationships/theme" Target="../theme/theme1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8.xml"/><Relationship Id="rId3" Type="http://schemas.openxmlformats.org/officeDocument/2006/relationships/theme" Target="../theme/theme3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9.xml"/><Relationship Id="rId3" Type="http://schemas.openxmlformats.org/officeDocument/2006/relationships/theme" Target="../theme/theme8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0.xml"/><Relationship Id="rId3" Type="http://schemas.openxmlformats.org/officeDocument/2006/relationships/theme" Target="../theme/theme4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1.xml"/><Relationship Id="rId3" Type="http://schemas.openxmlformats.org/officeDocument/2006/relationships/theme" Target="../theme/theme9.xml"/></Relationships>
</file>

<file path=ppt/slideMasters/_rels/slideMaster8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3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0"/>
          <p:cNvSpPr/>
          <p:nvPr/>
        </p:nvSpPr>
        <p:spPr>
          <a:xfrm>
            <a:off x="-815975" y="-815975"/>
            <a:ext cx="1638300" cy="1638300"/>
          </a:xfrm>
          <a:custGeom>
            <a:rect b="b" l="l" r="r" t="t"/>
            <a:pathLst>
              <a:path extrusionOk="0" h="1638300" w="1638300">
                <a:moveTo>
                  <a:pt x="1638300" y="819150"/>
                </a:moveTo>
                <a:cubicBezTo>
                  <a:pt x="1638300" y="1036490"/>
                  <a:pt x="1551928" y="1244920"/>
                  <a:pt x="1398198" y="1398555"/>
                </a:cubicBezTo>
                <a:cubicBezTo>
                  <a:pt x="1244468" y="1552190"/>
                  <a:pt x="1035985" y="1638434"/>
                  <a:pt x="818645" y="1638300"/>
                </a:cubicBezTo>
                <a:cubicBezTo>
                  <a:pt x="818813" y="1365250"/>
                  <a:pt x="818982" y="1092200"/>
                  <a:pt x="819150" y="819150"/>
                </a:cubicBezTo>
                <a:lnTo>
                  <a:pt x="1638300" y="819150"/>
                </a:lnTo>
                <a:close/>
              </a:path>
            </a:pathLst>
          </a:custGeom>
          <a:solidFill>
            <a:srgbClr val="FEFAF4">
              <a:alpha val="32549"/>
            </a:srgbClr>
          </a:solidFill>
          <a:ln cap="rnd" cmpd="sng" w="9525">
            <a:solidFill>
              <a:srgbClr val="D2C39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" name="Google Shape;11;p30"/>
          <p:cNvSpPr/>
          <p:nvPr/>
        </p:nvSpPr>
        <p:spPr>
          <a:xfrm>
            <a:off x="168275" y="20637"/>
            <a:ext cx="1703387" cy="1703387"/>
          </a:xfrm>
          <a:prstGeom prst="ellipse">
            <a:avLst/>
          </a:prstGeom>
          <a:noFill/>
          <a:ln cap="rnd" cmpd="sng" w="27300">
            <a:solidFill>
              <a:srgbClr val="FFF6D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5400000" dist="25400">
              <a:srgbClr val="AFA58D">
                <a:alpha val="8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" name="Google Shape;12;p3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fmla="val 11833" name="adj"/>
            </a:avLst>
          </a:prstGeom>
          <a:gradFill>
            <a:gsLst>
              <a:gs pos="0">
                <a:srgbClr val="FEFBF4">
                  <a:alpha val="69803"/>
                </a:srgbClr>
              </a:gs>
              <a:gs pos="70000">
                <a:srgbClr val="FFFDF8">
                  <a:alpha val="54901"/>
                </a:srgbClr>
              </a:gs>
              <a:gs pos="100000">
                <a:srgbClr val="EDCF8C">
                  <a:alpha val="60000"/>
                </a:srgbClr>
              </a:gs>
            </a:gsLst>
            <a:path path="circle">
              <a:fillToRect b="100%" r="100%"/>
            </a:path>
            <a:tileRect l="-100%" t="-100%"/>
          </a:gradFill>
          <a:ln cap="rnd" cmpd="sng" w="9525">
            <a:solidFill>
              <a:srgbClr val="C5B390"/>
            </a:solidFill>
            <a:prstDash val="solid"/>
            <a:round/>
            <a:headEnd len="sm" w="sm" type="none"/>
            <a:tailEnd len="sm" w="sm" type="none"/>
          </a:ln>
          <a:effectLst>
            <a:outerShdw blurRad="12700" rotWithShape="0" algn="tl" dir="4500000" dist="15000">
              <a:srgbClr val="564E4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homa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" name="Google Shape;13;p30"/>
          <p:cNvSpPr txBox="1"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" name="Google Shape;14;p30"/>
          <p:cNvSpPr txBox="1"/>
          <p:nvPr/>
        </p:nvSpPr>
        <p:spPr>
          <a:xfrm>
            <a:off x="1014412" y="0"/>
            <a:ext cx="73025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dir="10800000" dist="38000">
              <a:srgbClr val="706B5F">
                <a:alpha val="2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" name="Google Shape;15;p30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>
            <a:gsLst>
              <a:gs pos="0">
                <a:srgbClr val="D7F6FF">
                  <a:alpha val="94901"/>
                </a:srgbClr>
              </a:gs>
              <a:gs pos="50000">
                <a:srgbClr val="C0E3F0">
                  <a:alpha val="89803"/>
                </a:srgbClr>
              </a:gs>
              <a:gs pos="95000">
                <a:srgbClr val="65C6EA">
                  <a:alpha val="87843"/>
                </a:srgbClr>
              </a:gs>
              <a:gs pos="100000">
                <a:srgbClr val="00BBF1">
                  <a:alpha val="84705"/>
                </a:srgbClr>
              </a:gs>
            </a:gsLst>
            <a:path path="circle">
              <a:fillToRect b="100%" r="100%"/>
            </a:path>
            <a:tileRect l="-100%" t="-100%"/>
          </a:gradFill>
          <a:ln cap="rnd" cmpd="sng" w="9525">
            <a:solidFill>
              <a:srgbClr val="2F8DA4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" name="Google Shape;16;p30"/>
          <p:cNvSpPr/>
          <p:nvPr/>
        </p:nvSpPr>
        <p:spPr>
          <a:xfrm>
            <a:off x="1157287" y="1344612"/>
            <a:ext cx="63500" cy="65087"/>
          </a:xfrm>
          <a:prstGeom prst="ellipse">
            <a:avLst/>
          </a:prstGeom>
          <a:noFill/>
          <a:ln cap="rnd" cmpd="sng" w="12700">
            <a:solidFill>
              <a:srgbClr val="307F93">
                <a:alpha val="59607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17;p30"/>
          <p:cNvSpPr txBox="1"/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8" name="Google Shape;18;p30"/>
          <p:cNvSpPr txBox="1"/>
          <p:nvPr>
            <p:ph idx="1" type="body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116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  <a:defRPr b="0" i="0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406400" lvl="1" marL="914400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b="0" i="0" sz="2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C32D2E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84AA33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9" name="Google Shape;19;p30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0" name="Google Shape;20;p30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1" name="Google Shape;21;p30"/>
          <p:cNvSpPr txBox="1"/>
          <p:nvPr>
            <p:ph idx="12" type="sldNum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2"/>
          <p:cNvSpPr/>
          <p:nvPr/>
        </p:nvSpPr>
        <p:spPr>
          <a:xfrm>
            <a:off x="-815975" y="-815975"/>
            <a:ext cx="1638300" cy="1638300"/>
          </a:xfrm>
          <a:custGeom>
            <a:rect b="b" l="l" r="r" t="t"/>
            <a:pathLst>
              <a:path extrusionOk="0" h="1638300" w="1638300">
                <a:moveTo>
                  <a:pt x="1638300" y="819150"/>
                </a:moveTo>
                <a:cubicBezTo>
                  <a:pt x="1638300" y="1036490"/>
                  <a:pt x="1551928" y="1244920"/>
                  <a:pt x="1398198" y="1398555"/>
                </a:cubicBezTo>
                <a:cubicBezTo>
                  <a:pt x="1244468" y="1552190"/>
                  <a:pt x="1035985" y="1638434"/>
                  <a:pt x="818645" y="1638300"/>
                </a:cubicBezTo>
                <a:cubicBezTo>
                  <a:pt x="818813" y="1365250"/>
                  <a:pt x="818982" y="1092200"/>
                  <a:pt x="819150" y="819150"/>
                </a:cubicBezTo>
                <a:lnTo>
                  <a:pt x="1638300" y="819150"/>
                </a:lnTo>
                <a:close/>
              </a:path>
            </a:pathLst>
          </a:custGeom>
          <a:solidFill>
            <a:srgbClr val="FEFAF4">
              <a:alpha val="32549"/>
            </a:srgbClr>
          </a:solidFill>
          <a:ln cap="rnd" cmpd="sng" w="9525">
            <a:solidFill>
              <a:srgbClr val="D2C39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0" name="Google Shape;30;p32"/>
          <p:cNvSpPr/>
          <p:nvPr/>
        </p:nvSpPr>
        <p:spPr>
          <a:xfrm>
            <a:off x="168275" y="20637"/>
            <a:ext cx="1703387" cy="1703387"/>
          </a:xfrm>
          <a:prstGeom prst="ellipse">
            <a:avLst/>
          </a:prstGeom>
          <a:noFill/>
          <a:ln cap="rnd" cmpd="sng" w="27300">
            <a:solidFill>
              <a:srgbClr val="FFF6D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5400000" dist="25400">
              <a:srgbClr val="AFA58D">
                <a:alpha val="8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1" name="Google Shape;31;p32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fmla="val 11833" name="adj"/>
            </a:avLst>
          </a:prstGeom>
          <a:gradFill>
            <a:gsLst>
              <a:gs pos="0">
                <a:srgbClr val="FEFBF4">
                  <a:alpha val="69803"/>
                </a:srgbClr>
              </a:gs>
              <a:gs pos="70000">
                <a:srgbClr val="FFFDF8">
                  <a:alpha val="54901"/>
                </a:srgbClr>
              </a:gs>
              <a:gs pos="100000">
                <a:srgbClr val="EDCF8C">
                  <a:alpha val="60000"/>
                </a:srgbClr>
              </a:gs>
            </a:gsLst>
            <a:path path="circle">
              <a:fillToRect b="100%" r="100%"/>
            </a:path>
            <a:tileRect l="-100%" t="-100%"/>
          </a:gradFill>
          <a:ln cap="rnd" cmpd="sng" w="9525">
            <a:solidFill>
              <a:srgbClr val="C5B390"/>
            </a:solidFill>
            <a:prstDash val="solid"/>
            <a:round/>
            <a:headEnd len="sm" w="sm" type="none"/>
            <a:tailEnd len="sm" w="sm" type="none"/>
          </a:ln>
          <a:effectLst>
            <a:outerShdw blurRad="12700" rotWithShape="0" algn="tl" dir="4500000" dist="15000">
              <a:srgbClr val="564E4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homa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2" name="Google Shape;32;p32"/>
          <p:cNvSpPr txBox="1"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Google Shape;33;p32"/>
          <p:cNvSpPr txBox="1"/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34" name="Google Shape;34;p32"/>
          <p:cNvSpPr txBox="1"/>
          <p:nvPr>
            <p:ph idx="1" type="body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116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  <a:defRPr b="0" i="0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406400" lvl="1" marL="914400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b="0" i="0" sz="2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C32D2E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84AA33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35" name="Google Shape;35;p32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6" name="Google Shape;36;p32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7" name="Google Shape;37;p32"/>
          <p:cNvSpPr txBox="1"/>
          <p:nvPr>
            <p:ph idx="12" type="sldNum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32"/>
          <p:cNvSpPr txBox="1"/>
          <p:nvPr/>
        </p:nvSpPr>
        <p:spPr>
          <a:xfrm>
            <a:off x="1014412" y="0"/>
            <a:ext cx="73025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dir="10800000" dist="38000">
              <a:srgbClr val="706B5F">
                <a:alpha val="2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  <p:sldLayoutId id="2147483653" r:id="rId4"/>
    <p:sldLayoutId id="2147483654" r:id="rId5"/>
    <p:sldLayoutId id="2147483655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4"/>
          <p:cNvSpPr txBox="1"/>
          <p:nvPr/>
        </p:nvSpPr>
        <p:spPr>
          <a:xfrm>
            <a:off x="1014412" y="0"/>
            <a:ext cx="8129587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1" name="Google Shape;71;p34"/>
          <p:cNvSpPr txBox="1"/>
          <p:nvPr/>
        </p:nvSpPr>
        <p:spPr>
          <a:xfrm>
            <a:off x="1014412" y="0"/>
            <a:ext cx="73025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dir="10800000" dist="38000">
              <a:srgbClr val="706B5F">
                <a:alpha val="2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2" name="Google Shape;72;p34"/>
          <p:cNvSpPr txBox="1"/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73" name="Google Shape;73;p34"/>
          <p:cNvSpPr txBox="1"/>
          <p:nvPr>
            <p:ph idx="1" type="body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116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  <a:defRPr b="0" i="0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406400" lvl="1" marL="914400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b="0" i="0" sz="2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C32D2E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84AA33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74" name="Google Shape;74;p34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75" name="Google Shape;75;p34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76" name="Google Shape;76;p34"/>
          <p:cNvSpPr txBox="1"/>
          <p:nvPr>
            <p:ph idx="12" type="sldNum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6"/>
          <p:cNvSpPr/>
          <p:nvPr/>
        </p:nvSpPr>
        <p:spPr>
          <a:xfrm>
            <a:off x="-815975" y="-815975"/>
            <a:ext cx="1638300" cy="1638300"/>
          </a:xfrm>
          <a:custGeom>
            <a:rect b="b" l="l" r="r" t="t"/>
            <a:pathLst>
              <a:path extrusionOk="0" h="1638300" w="1638300">
                <a:moveTo>
                  <a:pt x="1638300" y="819150"/>
                </a:moveTo>
                <a:cubicBezTo>
                  <a:pt x="1638300" y="1036490"/>
                  <a:pt x="1551928" y="1244920"/>
                  <a:pt x="1398198" y="1398555"/>
                </a:cubicBezTo>
                <a:cubicBezTo>
                  <a:pt x="1244468" y="1552190"/>
                  <a:pt x="1035985" y="1638434"/>
                  <a:pt x="818645" y="1638300"/>
                </a:cubicBezTo>
                <a:cubicBezTo>
                  <a:pt x="818813" y="1365250"/>
                  <a:pt x="818982" y="1092200"/>
                  <a:pt x="819150" y="819150"/>
                </a:cubicBezTo>
                <a:lnTo>
                  <a:pt x="1638300" y="819150"/>
                </a:lnTo>
                <a:close/>
              </a:path>
            </a:pathLst>
          </a:custGeom>
          <a:solidFill>
            <a:srgbClr val="FEFAF4">
              <a:alpha val="32549"/>
            </a:srgbClr>
          </a:solidFill>
          <a:ln cap="rnd" cmpd="sng" w="9525">
            <a:solidFill>
              <a:srgbClr val="D2C39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3" name="Google Shape;83;p36"/>
          <p:cNvSpPr/>
          <p:nvPr/>
        </p:nvSpPr>
        <p:spPr>
          <a:xfrm>
            <a:off x="168275" y="20637"/>
            <a:ext cx="1703387" cy="1703387"/>
          </a:xfrm>
          <a:prstGeom prst="ellipse">
            <a:avLst/>
          </a:prstGeom>
          <a:noFill/>
          <a:ln cap="rnd" cmpd="sng" w="27300">
            <a:solidFill>
              <a:srgbClr val="FFF6D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5400000" dist="25400">
              <a:srgbClr val="AFA58D">
                <a:alpha val="8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4" name="Google Shape;84;p36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fmla="val 11833" name="adj"/>
            </a:avLst>
          </a:prstGeom>
          <a:gradFill>
            <a:gsLst>
              <a:gs pos="0">
                <a:srgbClr val="FEFBF4">
                  <a:alpha val="69803"/>
                </a:srgbClr>
              </a:gs>
              <a:gs pos="70000">
                <a:srgbClr val="FFFDF8">
                  <a:alpha val="54901"/>
                </a:srgbClr>
              </a:gs>
              <a:gs pos="100000">
                <a:srgbClr val="EDCF8C">
                  <a:alpha val="60000"/>
                </a:srgbClr>
              </a:gs>
            </a:gsLst>
            <a:path path="circle">
              <a:fillToRect b="100%" r="100%"/>
            </a:path>
            <a:tileRect l="-100%" t="-100%"/>
          </a:gradFill>
          <a:ln cap="rnd" cmpd="sng" w="9525">
            <a:solidFill>
              <a:srgbClr val="C5B390"/>
            </a:solidFill>
            <a:prstDash val="solid"/>
            <a:round/>
            <a:headEnd len="sm" w="sm" type="none"/>
            <a:tailEnd len="sm" w="sm" type="none"/>
          </a:ln>
          <a:effectLst>
            <a:outerShdw blurRad="12700" rotWithShape="0" algn="tl" dir="4500000" dist="15000">
              <a:srgbClr val="564E4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homa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5" name="Google Shape;85;p36"/>
          <p:cNvSpPr txBox="1"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6" name="Google Shape;86;p36"/>
          <p:cNvSpPr txBox="1"/>
          <p:nvPr/>
        </p:nvSpPr>
        <p:spPr>
          <a:xfrm>
            <a:off x="1014412" y="0"/>
            <a:ext cx="73025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dir="10800000" dist="38000">
              <a:srgbClr val="706B5F">
                <a:alpha val="2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7" name="Google Shape;87;p36"/>
          <p:cNvSpPr txBox="1"/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88" name="Google Shape;88;p36"/>
          <p:cNvSpPr txBox="1"/>
          <p:nvPr>
            <p:ph idx="1" type="body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116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  <a:defRPr b="0" i="0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406400" lvl="1" marL="914400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b="0" i="0" sz="2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C32D2E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84AA33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89" name="Google Shape;89;p36"/>
          <p:cNvSpPr txBox="1"/>
          <p:nvPr>
            <p:ph idx="10" type="dt"/>
          </p:nvPr>
        </p:nvSpPr>
        <p:spPr>
          <a:xfrm>
            <a:off x="1162050" y="6243637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90" name="Google Shape;90;p36"/>
          <p:cNvSpPr txBox="1"/>
          <p:nvPr>
            <p:ph idx="11" type="ftr"/>
          </p:nvPr>
        </p:nvSpPr>
        <p:spPr>
          <a:xfrm>
            <a:off x="3657600" y="624363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91" name="Google Shape;91;p36"/>
          <p:cNvSpPr txBox="1"/>
          <p:nvPr>
            <p:ph idx="12" type="sldNum"/>
          </p:nvPr>
        </p:nvSpPr>
        <p:spPr>
          <a:xfrm>
            <a:off x="7042150" y="6243637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2"/>
          <p:cNvSpPr txBox="1"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9" name="Google Shape;99;p42"/>
          <p:cNvSpPr txBox="1"/>
          <p:nvPr/>
        </p:nvSpPr>
        <p:spPr>
          <a:xfrm>
            <a:off x="2286000" y="0"/>
            <a:ext cx="76200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dir="10800000" dist="38000">
              <a:srgbClr val="706B5F">
                <a:alpha val="2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0" name="Google Shape;100;p42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>
            <a:gsLst>
              <a:gs pos="0">
                <a:srgbClr val="D7F6FF">
                  <a:alpha val="94901"/>
                </a:srgbClr>
              </a:gs>
              <a:gs pos="50000">
                <a:srgbClr val="C0E3F0">
                  <a:alpha val="89803"/>
                </a:srgbClr>
              </a:gs>
              <a:gs pos="95000">
                <a:srgbClr val="65C6EA">
                  <a:alpha val="87843"/>
                </a:srgbClr>
              </a:gs>
              <a:gs pos="100000">
                <a:srgbClr val="00BBF1">
                  <a:alpha val="84705"/>
                </a:srgbClr>
              </a:gs>
            </a:gsLst>
            <a:path path="circle">
              <a:fillToRect b="100%" r="100%"/>
            </a:path>
            <a:tileRect l="-100%" t="-100%"/>
          </a:gradFill>
          <a:ln cap="rnd" cmpd="sng" w="9525">
            <a:solidFill>
              <a:srgbClr val="2F8DA4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1" name="Google Shape;101;p42"/>
          <p:cNvSpPr/>
          <p:nvPr/>
        </p:nvSpPr>
        <p:spPr>
          <a:xfrm>
            <a:off x="2408237" y="2746375"/>
            <a:ext cx="63500" cy="63500"/>
          </a:xfrm>
          <a:prstGeom prst="ellipse">
            <a:avLst/>
          </a:prstGeom>
          <a:noFill/>
          <a:ln cap="rnd" cmpd="sng" w="12700">
            <a:solidFill>
              <a:srgbClr val="307F93">
                <a:alpha val="59607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2" name="Google Shape;102;p42"/>
          <p:cNvSpPr txBox="1"/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03" name="Google Shape;103;p42"/>
          <p:cNvSpPr txBox="1"/>
          <p:nvPr>
            <p:ph idx="1" type="body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116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  <a:defRPr b="0" i="0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406400" lvl="1" marL="914400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b="0" i="0" sz="2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C32D2E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84AA33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04" name="Google Shape;104;p42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5" name="Google Shape;105;p42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6" name="Google Shape;106;p42"/>
          <p:cNvSpPr txBox="1"/>
          <p:nvPr>
            <p:ph idx="12" type="sldNum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4"/>
          <p:cNvSpPr txBox="1"/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15" name="Google Shape;115;p44"/>
          <p:cNvSpPr txBox="1"/>
          <p:nvPr>
            <p:ph idx="1" type="body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116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  <a:defRPr b="0" i="0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406400" lvl="1" marL="914400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b="0" i="0" sz="2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C32D2E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84AA33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16" name="Google Shape;116;p44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7" name="Google Shape;117;p44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8" name="Google Shape;118;p44"/>
          <p:cNvSpPr txBox="1"/>
          <p:nvPr>
            <p:ph idx="12" type="sldNum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6"/>
          <p:cNvSpPr txBox="1"/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30" name="Google Shape;130;p46"/>
          <p:cNvSpPr txBox="1"/>
          <p:nvPr>
            <p:ph idx="1" type="body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116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  <a:defRPr b="0" i="0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406400" lvl="1" marL="914400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b="0" i="0" sz="2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C32D2E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84AA33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31" name="Google Shape;131;p46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32" name="Google Shape;132;p46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33" name="Google Shape;133;p46"/>
          <p:cNvSpPr txBox="1"/>
          <p:nvPr>
            <p:ph idx="12" type="sldNum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8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500" rotWithShape="0" algn="tl" dir="5400000" dist="185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274300">
            <a:normAutofit/>
          </a:bodyPr>
          <a:lstStyle/>
          <a:p>
            <a:pPr indent="0" lvl="0" marL="0" marR="0" rtl="0" algn="l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3" name="Google Shape;143;p48"/>
          <p:cNvSpPr/>
          <p:nvPr/>
        </p:nvSpPr>
        <p:spPr>
          <a:xfrm rot="-2160000">
            <a:off x="396875" y="954087"/>
            <a:ext cx="685800" cy="204787"/>
          </a:xfrm>
          <a:prstGeom prst="flowChartProcess">
            <a:avLst/>
          </a:prstGeom>
          <a:solidFill>
            <a:srgbClr val="FBFBFB">
              <a:alpha val="44705"/>
            </a:srgbClr>
          </a:solidFill>
          <a:ln cap="rnd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sx="96000" dir="3299947" dist="25399" sy="96000">
              <a:srgbClr val="EBDAB1">
                <a:alpha val="3960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4" name="Google Shape;144;p48"/>
          <p:cNvSpPr/>
          <p:nvPr/>
        </p:nvSpPr>
        <p:spPr>
          <a:xfrm flipH="1" rot="2160000">
            <a:off x="5003800" y="936625"/>
            <a:ext cx="649287" cy="204787"/>
          </a:xfrm>
          <a:prstGeom prst="flowChartProcess">
            <a:avLst/>
          </a:prstGeom>
          <a:solidFill>
            <a:srgbClr val="FBFBFB">
              <a:alpha val="44705"/>
            </a:srgbClr>
          </a:solidFill>
          <a:ln cap="rnd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sx="96000" dir="3299947" dist="25399" sy="96000">
              <a:schemeClr val="lt2">
                <a:alpha val="19607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5" name="Google Shape;145;p48"/>
          <p:cNvSpPr txBox="1"/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46" name="Google Shape;146;p48"/>
          <p:cNvSpPr txBox="1"/>
          <p:nvPr>
            <p:ph idx="1" type="body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116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  <a:defRPr b="0" i="0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406400" lvl="1" marL="914400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b="0" i="0" sz="2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C32D2E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84AA33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47" name="Google Shape;147;p48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48" name="Google Shape;148;p48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49" name="Google Shape;149;p48"/>
          <p:cNvSpPr txBox="1"/>
          <p:nvPr>
            <p:ph idx="12" type="sldNum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Tahoma"/>
              <a:buNone/>
              <a:defRPr b="0" i="0" sz="1200" u="none">
                <a:solidFill>
                  <a:srgbClr val="B5A78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7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g"/><Relationship Id="rId4" Type="http://schemas.openxmlformats.org/officeDocument/2006/relationships/image" Target="../media/image1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"/>
          <p:cNvSpPr txBox="1"/>
          <p:nvPr>
            <p:ph type="ctrTitle"/>
          </p:nvPr>
        </p:nvSpPr>
        <p:spPr>
          <a:xfrm>
            <a:off x="685800" y="609600"/>
            <a:ext cx="77724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4800"/>
              <a:buFont typeface="Overlock"/>
              <a:buNone/>
            </a:pPr>
            <a:r>
              <a:rPr b="1" i="0" lang="en-US" sz="4800" u="none">
                <a:solidFill>
                  <a:srgbClr val="572314"/>
                </a:solidFill>
                <a:latin typeface="Overlock"/>
                <a:ea typeface="Overlock"/>
                <a:cs typeface="Overlock"/>
                <a:sym typeface="Overlock"/>
              </a:rPr>
              <a:t>Persampelan Tanah dan Rumput </a:t>
            </a:r>
            <a:endParaRPr/>
          </a:p>
        </p:txBody>
      </p:sp>
      <p:pic>
        <p:nvPicPr>
          <p:cNvPr descr="MVC-011S" id="162" name="Google Shape;16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2895600"/>
            <a:ext cx="8534400" cy="373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"/>
          <p:cNvSpPr txBox="1"/>
          <p:nvPr/>
        </p:nvSpPr>
        <p:spPr>
          <a:xfrm>
            <a:off x="1981200" y="2133600"/>
            <a:ext cx="52578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VC-019S" id="216" name="Google Shape;21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VC-021S" id="221" name="Google Shape;22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2"/>
          <p:cNvSpPr txBox="1"/>
          <p:nvPr>
            <p:ph type="title"/>
          </p:nvPr>
        </p:nvSpPr>
        <p:spPr>
          <a:xfrm>
            <a:off x="381000" y="457200"/>
            <a:ext cx="8382000" cy="900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8418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600"/>
              <a:buFont typeface="Gill Sans"/>
              <a:buNone/>
            </a:pPr>
            <a:r>
              <a:rPr b="0" i="0" lang="en-US" sz="3600" u="none">
                <a:solidFill>
                  <a:srgbClr val="00B050"/>
                </a:solidFill>
                <a:latin typeface="Gill Sans"/>
                <a:ea typeface="Gill Sans"/>
                <a:cs typeface="Gill Sans"/>
                <a:sym typeface="Gill Sans"/>
              </a:rPr>
              <a:t>PERSAMPELAN RUMPUT</a:t>
            </a:r>
            <a:endParaRPr/>
          </a:p>
        </p:txBody>
      </p:sp>
      <p:pic>
        <p:nvPicPr>
          <p:cNvPr descr="C:\Users\User\Desktop\New Folder\Agrostologi\persempelan tanah dan rumput &amp; lain2\DSC02581.JPG" id="227" name="Google Shape;22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86250" y="2643187"/>
            <a:ext cx="4368800" cy="3276600"/>
          </a:xfrm>
          <a:prstGeom prst="rect">
            <a:avLst/>
          </a:prstGeom>
          <a:noFill/>
          <a:ln cap="flat" cmpd="sng" w="571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descr="IMG_1612" id="228" name="Google Shape;228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4312" y="3500437"/>
            <a:ext cx="3786187" cy="2700337"/>
          </a:xfrm>
          <a:prstGeom prst="rect">
            <a:avLst/>
          </a:prstGeom>
          <a:noFill/>
          <a:ln cap="flat" cmpd="sng" w="57150">
            <a:solidFill>
              <a:srgbClr val="C6B07E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3"/>
          <p:cNvSpPr txBox="1"/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4300"/>
              <a:buFont typeface="Gill Sans"/>
              <a:buNone/>
            </a:pPr>
            <a:r>
              <a:rPr b="0" i="0" lang="en-US" sz="4300" u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PERSAMPELAN RUMPUT</a:t>
            </a:r>
            <a:endParaRPr/>
          </a:p>
        </p:txBody>
      </p:sp>
      <p:sp>
        <p:nvSpPr>
          <p:cNvPr id="234" name="Google Shape;234;p13"/>
          <p:cNvSpPr txBox="1"/>
          <p:nvPr>
            <p:ph idx="1" type="body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09600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rPr b="0" i="0" lang="en-US" sz="32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Sampel rumput diambil bertujuan:</a:t>
            </a:r>
            <a:endParaRPr/>
          </a:p>
          <a:p>
            <a:pPr indent="-609600" lvl="0" marL="609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533400" lvl="1" marL="990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AutoNum type="arabicPeriod"/>
            </a:pPr>
            <a:r>
              <a:rPr b="0" i="0" lang="en-US" sz="2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Mengetahui status kandungan nutrien di dalam rumput</a:t>
            </a:r>
            <a:endParaRPr/>
          </a:p>
          <a:p>
            <a:pPr indent="-533400" lvl="1" marL="990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AutoNum type="arabicPeriod"/>
            </a:pPr>
            <a:r>
              <a:rPr b="0" i="0" lang="en-US" sz="2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Mengetahui jumlah hasil rumput   bagi  luas kawasan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4"/>
          <p:cNvSpPr txBox="1"/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4300"/>
              <a:buFont typeface="Gill Sans"/>
              <a:buNone/>
            </a:pPr>
            <a:r>
              <a:rPr b="0" i="0" lang="en-US" sz="4300" u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Peralatan</a:t>
            </a:r>
            <a:endParaRPr/>
          </a:p>
        </p:txBody>
      </p:sp>
      <p:sp>
        <p:nvSpPr>
          <p:cNvPr id="240" name="Google Shape;240;p14"/>
          <p:cNvSpPr txBox="1"/>
          <p:nvPr>
            <p:ph idx="1" type="body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09600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AutoNum type="arabicPeriod"/>
            </a:pPr>
            <a:r>
              <a:rPr b="0" i="0" lang="en-US" sz="32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Kuadrat</a:t>
            </a:r>
            <a:endParaRPr/>
          </a:p>
          <a:p>
            <a:pPr indent="-609600" lvl="0" marL="609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AutoNum type="arabicPeriod"/>
            </a:pPr>
            <a:r>
              <a:rPr b="0" i="0" lang="en-US" sz="32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Sabit / Pemotong</a:t>
            </a:r>
            <a:endParaRPr/>
          </a:p>
          <a:p>
            <a:pPr indent="-609600" lvl="0" marL="609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AutoNum type="arabicPeriod"/>
            </a:pPr>
            <a:r>
              <a:rPr b="0" i="0" lang="en-US" sz="32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Penimbang (kg)</a:t>
            </a:r>
            <a:endParaRPr/>
          </a:p>
          <a:p>
            <a:pPr indent="-609600" lvl="0" marL="609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AutoNum type="arabicPeriod"/>
            </a:pPr>
            <a:r>
              <a:rPr b="0" i="0" lang="en-US" sz="32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Tali</a:t>
            </a:r>
            <a:endParaRPr/>
          </a:p>
          <a:p>
            <a:pPr indent="-609600" lvl="0" marL="609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AutoNum type="arabicPeriod"/>
            </a:pPr>
            <a:r>
              <a:rPr b="0" i="0" lang="en-US" sz="32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Sarung Tangan</a:t>
            </a:r>
            <a:endParaRPr/>
          </a:p>
          <a:p>
            <a:pPr indent="-120015" lvl="0" marL="365125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5"/>
          <p:cNvSpPr txBox="1"/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4300"/>
              <a:buFont typeface="Gill Sans"/>
              <a:buNone/>
            </a:pPr>
            <a:r>
              <a:rPr b="0" i="0" lang="en-US" sz="4300" u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Kuadrat</a:t>
            </a:r>
            <a:endParaRPr/>
          </a:p>
        </p:txBody>
      </p:sp>
      <p:sp>
        <p:nvSpPr>
          <p:cNvPr id="246" name="Google Shape;246;p15"/>
          <p:cNvSpPr txBox="1"/>
          <p:nvPr>
            <p:ph idx="1" type="body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2575" lvl="0" marL="365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rPr b="0" i="0" lang="en-US" sz="32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	Kuadrat ialah satu bingkai yang diperbuat samada dari kayu, besi, aluminium atau tali yang mempunyai saiz samada 0.5 atau 1.0 meter persegi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6"/>
          <p:cNvSpPr txBox="1"/>
          <p:nvPr/>
        </p:nvSpPr>
        <p:spPr>
          <a:xfrm>
            <a:off x="1447800" y="1828800"/>
            <a:ext cx="3048000" cy="2590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52" name="Google Shape;252;p16"/>
          <p:cNvSpPr txBox="1"/>
          <p:nvPr/>
        </p:nvSpPr>
        <p:spPr>
          <a:xfrm>
            <a:off x="1524000" y="1905000"/>
            <a:ext cx="2895600" cy="2438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53" name="Google Shape;253;p16"/>
          <p:cNvSpPr txBox="1"/>
          <p:nvPr/>
        </p:nvSpPr>
        <p:spPr>
          <a:xfrm>
            <a:off x="2667000" y="1295400"/>
            <a:ext cx="573087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1m</a:t>
            </a:r>
            <a:endParaRPr/>
          </a:p>
        </p:txBody>
      </p:sp>
      <p:sp>
        <p:nvSpPr>
          <p:cNvPr id="254" name="Google Shape;254;p16"/>
          <p:cNvSpPr txBox="1"/>
          <p:nvPr/>
        </p:nvSpPr>
        <p:spPr>
          <a:xfrm>
            <a:off x="4608512" y="2819400"/>
            <a:ext cx="573087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1m</a:t>
            </a:r>
            <a:endParaRPr/>
          </a:p>
        </p:txBody>
      </p:sp>
      <p:sp>
        <p:nvSpPr>
          <p:cNvPr id="255" name="Google Shape;255;p16"/>
          <p:cNvSpPr txBox="1"/>
          <p:nvPr/>
        </p:nvSpPr>
        <p:spPr>
          <a:xfrm>
            <a:off x="5257800" y="1828800"/>
            <a:ext cx="1676400" cy="13716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56" name="Google Shape;256;p16"/>
          <p:cNvSpPr txBox="1"/>
          <p:nvPr/>
        </p:nvSpPr>
        <p:spPr>
          <a:xfrm>
            <a:off x="5334000" y="1905000"/>
            <a:ext cx="1524000" cy="1219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57" name="Google Shape;257;p16"/>
          <p:cNvSpPr txBox="1"/>
          <p:nvPr/>
        </p:nvSpPr>
        <p:spPr>
          <a:xfrm>
            <a:off x="5562600" y="1295400"/>
            <a:ext cx="877887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0.5 m</a:t>
            </a:r>
            <a:endParaRPr/>
          </a:p>
        </p:txBody>
      </p:sp>
      <p:sp>
        <p:nvSpPr>
          <p:cNvPr id="258" name="Google Shape;258;p16"/>
          <p:cNvSpPr txBox="1"/>
          <p:nvPr/>
        </p:nvSpPr>
        <p:spPr>
          <a:xfrm>
            <a:off x="7123112" y="2209800"/>
            <a:ext cx="877887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0.5 m</a:t>
            </a:r>
            <a:endParaRPr/>
          </a:p>
        </p:txBody>
      </p:sp>
      <p:sp>
        <p:nvSpPr>
          <p:cNvPr id="259" name="Google Shape;259;p16"/>
          <p:cNvSpPr txBox="1"/>
          <p:nvPr/>
        </p:nvSpPr>
        <p:spPr>
          <a:xfrm>
            <a:off x="1600200" y="4648200"/>
            <a:ext cx="28194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1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KUADRAT 1 m PERSEGI</a:t>
            </a:r>
            <a:endParaRPr/>
          </a:p>
        </p:txBody>
      </p:sp>
      <p:sp>
        <p:nvSpPr>
          <p:cNvPr id="260" name="Google Shape;260;p16"/>
          <p:cNvSpPr txBox="1"/>
          <p:nvPr/>
        </p:nvSpPr>
        <p:spPr>
          <a:xfrm>
            <a:off x="5181600" y="3505200"/>
            <a:ext cx="2573337" cy="33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1" i="0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KUADRAT ½ m PERSEGI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7"/>
          <p:cNvSpPr txBox="1"/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4300"/>
              <a:buFont typeface="Gill Sans"/>
              <a:buNone/>
            </a:pPr>
            <a:r>
              <a:rPr b="0" i="0" lang="en-US" sz="4300" u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KAEDAH </a:t>
            </a:r>
            <a:endParaRPr/>
          </a:p>
        </p:txBody>
      </p:sp>
      <p:sp>
        <p:nvSpPr>
          <p:cNvPr id="266" name="Google Shape;266;p17"/>
          <p:cNvSpPr txBox="1"/>
          <p:nvPr>
            <p:ph idx="1" type="body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2575" lvl="0" marL="36512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rPr b="0" i="0" lang="en-US" sz="32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Asas pengambilan sampel:</a:t>
            </a:r>
            <a:endParaRPr/>
          </a:p>
          <a:p>
            <a:pPr indent="-282575" lvl="0" marL="365125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</a:pPr>
            <a:r>
              <a:rPr b="0" i="0" lang="en-US" sz="32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Sampel diambil secara rawak supaya mewakili bagi seluruh kawasan</a:t>
            </a:r>
            <a:endParaRPr/>
          </a:p>
          <a:p>
            <a:pPr indent="-282575" lvl="0" marL="365125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</a:pPr>
            <a:r>
              <a:rPr b="0" i="0" lang="en-US" sz="32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Semakin banyak sampel, semakin tepat keputusan akan diperolehi</a:t>
            </a:r>
            <a:endParaRPr/>
          </a:p>
          <a:p>
            <a:pPr indent="-282575" lvl="0" marL="365125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</a:pPr>
            <a:r>
              <a:rPr b="0" i="0" lang="en-US" sz="32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Ketinggian pemotongan adalah sebagaimana tahap ketinggian yang diragut oleh ternakan.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8"/>
          <p:cNvSpPr txBox="1"/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rgbClr val="572314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72" name="Google Shape;272;p18"/>
          <p:cNvSpPr txBox="1"/>
          <p:nvPr>
            <p:ph idx="1" type="body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0015" lvl="0" marL="365125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t/>
            </a:r>
            <a:endParaRPr sz="3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MVC-002S" id="273" name="Google Shape;27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457200"/>
            <a:ext cx="7543800" cy="594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9"/>
          <p:cNvSpPr txBox="1"/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rgbClr val="572314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MVC-005S" id="279" name="Google Shape;279;p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0" y="762000"/>
            <a:ext cx="7772400" cy="533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"/>
          <p:cNvSpPr txBox="1"/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3600"/>
              <a:buFont typeface="Gill Sans"/>
              <a:buNone/>
            </a:pPr>
            <a:r>
              <a:rPr b="0" i="0" lang="en-US" sz="3600" u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PERSAMPELAN TANAH</a:t>
            </a:r>
            <a:endParaRPr/>
          </a:p>
        </p:txBody>
      </p:sp>
      <p:sp>
        <p:nvSpPr>
          <p:cNvPr id="169" name="Google Shape;169;p2"/>
          <p:cNvSpPr txBox="1"/>
          <p:nvPr>
            <p:ph idx="1" type="body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2575" lvl="0" marL="365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Tujuan:</a:t>
            </a:r>
            <a:endParaRPr/>
          </a:p>
          <a:p>
            <a:pPr indent="-282575" lvl="0" marL="36512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28600" lvl="2" marL="885825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Noto Sans Symbols"/>
              <a:buChar char="●"/>
            </a:pPr>
            <a:r>
              <a:rPr b="0" i="0" lang="en-US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Mengetahui tahap kesuburan – nutrien perlu spt N, P &amp; K</a:t>
            </a:r>
            <a:endParaRPr/>
          </a:p>
          <a:p>
            <a:pPr indent="-228600" lvl="2" marL="885825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Noto Sans Symbols"/>
              <a:buChar char="●"/>
            </a:pPr>
            <a:r>
              <a:rPr b="0" i="0" lang="en-US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Jenis klasifikasi tanah - Siri tanah</a:t>
            </a:r>
            <a:endParaRPr/>
          </a:p>
          <a:p>
            <a:pPr indent="-228600" lvl="2" marL="885825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Noto Sans Symbols"/>
              <a:buChar char="●"/>
            </a:pPr>
            <a:r>
              <a:rPr b="0" i="0" lang="en-US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Mendapatkan pH tanah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0"/>
          <p:cNvSpPr txBox="1"/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rgbClr val="572314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85" name="Google Shape;285;p20"/>
          <p:cNvSpPr txBox="1"/>
          <p:nvPr>
            <p:ph idx="1" type="body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0015" lvl="0" marL="365125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t/>
            </a:r>
            <a:endParaRPr sz="3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MVC-007S" id="286" name="Google Shape;28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" y="533400"/>
            <a:ext cx="8077200" cy="563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1"/>
          <p:cNvSpPr txBox="1"/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rgbClr val="572314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92" name="Google Shape;292;p21"/>
          <p:cNvSpPr txBox="1"/>
          <p:nvPr>
            <p:ph idx="1" type="body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0015" lvl="0" marL="365125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t/>
            </a:r>
            <a:endParaRPr sz="3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MVC-008S" id="293" name="Google Shape;29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457200"/>
            <a:ext cx="7620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2"/>
          <p:cNvSpPr txBox="1"/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4300"/>
              <a:buFont typeface="Gill Sans"/>
              <a:buNone/>
            </a:pPr>
            <a:r>
              <a:rPr b="0" i="0" lang="en-US" sz="4300" u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KAEDAH </a:t>
            </a:r>
            <a:endParaRPr/>
          </a:p>
        </p:txBody>
      </p:sp>
      <p:sp>
        <p:nvSpPr>
          <p:cNvPr id="299" name="Google Shape;299;p22"/>
          <p:cNvSpPr txBox="1"/>
          <p:nvPr>
            <p:ph idx="1" type="body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2575" lvl="0" marL="365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rPr b="0" i="0" lang="en-US" sz="32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Ketinggian pemotongan:</a:t>
            </a:r>
            <a:endParaRPr/>
          </a:p>
          <a:p>
            <a:pPr indent="-282575" lvl="0" marL="36512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rPr b="0" i="0" lang="en-US" sz="3200" u="sng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Ragutan</a:t>
            </a:r>
            <a:r>
              <a:rPr b="0" i="0" lang="en-US" sz="32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:		</a:t>
            </a:r>
            <a:endParaRPr/>
          </a:p>
          <a:p>
            <a:pPr indent="-282575" lvl="0" marL="36512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</a:pPr>
            <a:r>
              <a:rPr b="0" i="0" lang="en-US" sz="32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Bebiri-	7-10 cm (Dari atas)</a:t>
            </a:r>
            <a:endParaRPr/>
          </a:p>
          <a:p>
            <a:pPr indent="-282575" lvl="0" marL="36512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</a:pPr>
            <a:r>
              <a:rPr b="0" i="0" lang="en-US" sz="32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Lembu-	15-20 cm (Dari atas)</a:t>
            </a:r>
            <a:endParaRPr/>
          </a:p>
          <a:p>
            <a:pPr indent="-282575" lvl="0" marL="36512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rPr b="0" i="0" lang="en-US" sz="3200" u="sng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Foder</a:t>
            </a:r>
            <a:r>
              <a:rPr b="0" i="0" lang="en-US" sz="32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:</a:t>
            </a:r>
            <a:endParaRPr/>
          </a:p>
          <a:p>
            <a:pPr indent="-282575" lvl="0" marL="36512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rPr b="0" i="0" lang="en-US" sz="32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15 –25 cm dari tanah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3"/>
          <p:cNvSpPr txBox="1"/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4300"/>
              <a:buFont typeface="Gill Sans"/>
              <a:buNone/>
            </a:pPr>
            <a:r>
              <a:rPr b="0" i="0" lang="en-US" sz="4300" u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Langkah</a:t>
            </a:r>
            <a:endParaRPr/>
          </a:p>
        </p:txBody>
      </p:sp>
      <p:sp>
        <p:nvSpPr>
          <p:cNvPr id="305" name="Google Shape;305;p23"/>
          <p:cNvSpPr txBox="1"/>
          <p:nvPr>
            <p:ph idx="1" type="body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09600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AutoNum type="arabicPeriod"/>
            </a:pPr>
            <a:r>
              <a:rPr b="0" i="0" lang="en-US" sz="32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Baling kuadrat kearah belakang / tutup mata</a:t>
            </a:r>
            <a:endParaRPr/>
          </a:p>
          <a:p>
            <a:pPr indent="-609600" lvl="0" marL="609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AutoNum type="arabicPeriod"/>
            </a:pPr>
            <a:r>
              <a:rPr b="0" i="0" lang="en-US" sz="32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Dimana kuadrat jatuh, potong semua rumput yang ada dalam kuadrat tersebut</a:t>
            </a:r>
            <a:endParaRPr/>
          </a:p>
          <a:p>
            <a:pPr indent="-609600" lvl="0" marL="609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AutoNum type="arabicPeriod"/>
            </a:pPr>
            <a:r>
              <a:rPr b="0" i="0" lang="en-US" sz="32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Ketinggian pemotongan adalah bergantung kepada keadaan rumput dan jenis ternakan yang akan meragut. </a:t>
            </a:r>
            <a:endParaRPr/>
          </a:p>
          <a:p>
            <a:pPr indent="-120015" lvl="0" marL="365125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4"/>
          <p:cNvSpPr txBox="1"/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4300"/>
              <a:buFont typeface="Gill Sans"/>
              <a:buNone/>
            </a:pPr>
            <a:r>
              <a:rPr b="0" i="0" lang="en-US" sz="4300" u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Langkah</a:t>
            </a:r>
            <a:endParaRPr/>
          </a:p>
        </p:txBody>
      </p:sp>
      <p:sp>
        <p:nvSpPr>
          <p:cNvPr id="311" name="Google Shape;311;p24"/>
          <p:cNvSpPr txBox="1"/>
          <p:nvPr>
            <p:ph idx="1" type="body"/>
          </p:nvPr>
        </p:nvSpPr>
        <p:spPr>
          <a:xfrm>
            <a:off x="1323975" y="2017712"/>
            <a:ext cx="7489825" cy="4111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09600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AutoNum type="arabicPlain" startAt="4"/>
            </a:pPr>
            <a:r>
              <a:rPr b="0" i="0" lang="en-US" sz="28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Timbang rumput yang dipotong bagi setiap kuadrat dan rekod</a:t>
            </a:r>
            <a:endParaRPr/>
          </a:p>
          <a:p>
            <a:pPr indent="-609600" lvl="0" marL="609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AutoNum type="arabicPlain" startAt="4"/>
            </a:pPr>
            <a:r>
              <a:rPr b="0" i="0" lang="en-US" sz="28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Sekurang-kurangnya 10 sampel perlu di ambil bagi setiap hektar.</a:t>
            </a:r>
            <a:endParaRPr/>
          </a:p>
          <a:p>
            <a:pPr indent="-609600" lvl="0" marL="609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AutoNum type="arabicPlain" startAt="4"/>
            </a:pPr>
            <a:r>
              <a:rPr b="0" i="0" lang="en-US" sz="28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Selepas ditimbang dan direkod, campurkan semua sampel tersebut, gaul dengan rata dan ambil sub-sampel (1kg) untuk dihantar kemakmal bagi analisa nutrien (jika perlu) </a:t>
            </a:r>
            <a:endParaRPr/>
          </a:p>
          <a:p>
            <a:pPr indent="-140334" lvl="0" marL="365125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5"/>
          <p:cNvSpPr txBox="1"/>
          <p:nvPr>
            <p:ph type="title"/>
          </p:nvPr>
        </p:nvSpPr>
        <p:spPr>
          <a:xfrm>
            <a:off x="642937" y="214312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8418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Gill Sans"/>
              <a:buNone/>
            </a:pPr>
            <a:r>
              <a:rPr b="1" i="0" lang="en-US" sz="2400" u="none">
                <a:solidFill>
                  <a:srgbClr val="00B050"/>
                </a:solidFill>
                <a:latin typeface="Gill Sans"/>
                <a:ea typeface="Gill Sans"/>
                <a:cs typeface="Gill Sans"/>
                <a:sym typeface="Gill Sans"/>
              </a:rPr>
              <a:t>PARAMETER PIAWAIAN KUALITI RUMPUT YANG BAIK</a:t>
            </a:r>
            <a:endParaRPr/>
          </a:p>
        </p:txBody>
      </p:sp>
      <p:graphicFrame>
        <p:nvGraphicFramePr>
          <p:cNvPr id="317" name="Google Shape;317;p25"/>
          <p:cNvGraphicFramePr/>
          <p:nvPr/>
        </p:nvGraphicFramePr>
        <p:xfrm>
          <a:off x="1571625" y="178593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{C7CB3585-438C-4EA9-945A-FF93C11C629B}</a:tableStyleId>
              </a:tblPr>
              <a:tblGrid>
                <a:gridCol w="912800"/>
                <a:gridCol w="3286125"/>
                <a:gridCol w="2301875"/>
              </a:tblGrid>
              <a:tr h="479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1600"/>
                        <a:buFont typeface="Century Gothic"/>
                        <a:buNone/>
                      </a:pPr>
                      <a:r>
                        <a:rPr b="1" i="0" lang="en-US" sz="1600" u="none" cap="none" strike="noStrike">
                          <a:solidFill>
                            <a:srgbClr val="00B05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Bil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1600"/>
                        <a:buFont typeface="Century Gothic"/>
                        <a:buNone/>
                      </a:pPr>
                      <a:r>
                        <a:rPr b="1" i="0" lang="en-US" sz="1600" u="none" cap="none" strike="noStrike">
                          <a:solidFill>
                            <a:srgbClr val="00B05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  Kandungan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1600"/>
                        <a:buFont typeface="Century Gothic"/>
                        <a:buNone/>
                      </a:pPr>
                      <a:r>
                        <a:rPr b="1" i="0" lang="en-US" sz="1600" u="none" cap="none" strike="noStrike">
                          <a:solidFill>
                            <a:srgbClr val="00B05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% secara kering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0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entury Gothic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entury Gothic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Bahan kering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entury Gothic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18 – 20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entury Gothic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entury Gothic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Protin kasar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entury Gothic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&gt; 13.0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0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entury Gothic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entury Gothic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Lemak kasar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entury Gothic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 – 4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entury Gothic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entury Gothic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Gentian kasar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entury Gothic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28 – 30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0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entury Gothic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entury Gothic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Jumlah abu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entury Gothic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&lt; 10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entury Gothic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entury Gothic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Kalsium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entury Gothic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0.7 – 0.8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0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entury Gothic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7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entury Gothic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Phosphoros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entury Gothic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0.3 - 0.4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entury Gothic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8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entury Gothic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Jumlah nutrien tercerna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entury Gothic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&gt; 58.00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20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entury Gothic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9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entury Gothic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Total metabolisme Mj/kg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entury Gothic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8 – 10 MJ/kg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6"/>
          <p:cNvSpPr txBox="1"/>
          <p:nvPr>
            <p:ph type="title"/>
          </p:nvPr>
        </p:nvSpPr>
        <p:spPr>
          <a:xfrm>
            <a:off x="1143000" y="228600"/>
            <a:ext cx="7793037" cy="14620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4300"/>
              <a:buFont typeface="Gill Sans"/>
              <a:buNone/>
            </a:pPr>
            <a:r>
              <a:rPr b="0" i="0" lang="en-US" sz="4300" u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GRED PASTURA</a:t>
            </a:r>
            <a:endParaRPr/>
          </a:p>
        </p:txBody>
      </p:sp>
      <p:graphicFrame>
        <p:nvGraphicFramePr>
          <p:cNvPr id="323" name="Google Shape;323;p26"/>
          <p:cNvGraphicFramePr/>
          <p:nvPr/>
        </p:nvGraphicFramePr>
        <p:xfrm>
          <a:off x="1398587" y="21193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{C7CB3585-438C-4EA9-945A-FF93C11C629B}</a:tableStyleId>
              </a:tblPr>
              <a:tblGrid>
                <a:gridCol w="1346200"/>
                <a:gridCol w="2692400"/>
                <a:gridCol w="3230550"/>
              </a:tblGrid>
              <a:tr h="568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ts val="2400"/>
                        <a:buFont typeface="Merriweather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folHlink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Gred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ts val="2400"/>
                        <a:buFont typeface="Merriweather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folHlink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Protein (CP%)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ts val="2400"/>
                        <a:buFont typeface="Merriweather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folHlink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ME (%)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ahoma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A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ahoma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&gt; 13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ahoma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&gt;8.2(55% TDN)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ahoma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B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ahoma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10.1 – 12.9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ahoma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7.8 – 8.2 (53% TDN)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ahoma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ahoma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7.1-10.0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ahoma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7.3 – 7.7 (50% TDN)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ahoma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D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ahoma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&lt;7.0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ahoma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&lt; 7.3 (&lt; 50% TDN)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7"/>
          <p:cNvSpPr txBox="1"/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8418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Gill Sans"/>
              <a:buNone/>
            </a:pPr>
            <a:r>
              <a:rPr b="1" i="0" lang="en-US" sz="2400" u="none">
                <a:solidFill>
                  <a:srgbClr val="00B050"/>
                </a:solidFill>
                <a:latin typeface="Gill Sans"/>
                <a:ea typeface="Gill Sans"/>
                <a:cs typeface="Gill Sans"/>
                <a:sym typeface="Gill Sans"/>
              </a:rPr>
              <a:t>Contoh : BORANG PERSAMPELAN RUMPUT</a:t>
            </a:r>
            <a:endParaRPr/>
          </a:p>
        </p:txBody>
      </p:sp>
      <p:graphicFrame>
        <p:nvGraphicFramePr>
          <p:cNvPr id="329" name="Google Shape;329;p27"/>
          <p:cNvGraphicFramePr/>
          <p:nvPr/>
        </p:nvGraphicFramePr>
        <p:xfrm>
          <a:off x="928687" y="1571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{C7CB3585-438C-4EA9-945A-FF93C11C629B}</a:tableStyleId>
              </a:tblPr>
              <a:tblGrid>
                <a:gridCol w="1590675"/>
                <a:gridCol w="1500175"/>
                <a:gridCol w="2678100"/>
                <a:gridCol w="2108200"/>
              </a:tblGrid>
              <a:tr h="914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Gill Sans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Balingan ke-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Gill Sans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Berat (kg)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Gill Sans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Jumlah Berat (kg)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Gill Sans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Purata Berat (kg)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Gill Sans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Gill Sans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0.200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CE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Gill Sans"/>
                        <a:buNone/>
                      </a:pPr>
                      <a:r>
                        <a:rPr b="0" i="0" lang="en-US" sz="1800" u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Gill Sans"/>
                        <a:buNone/>
                      </a:pPr>
                      <a:r>
                        <a:rPr b="0" i="0" lang="en-US" sz="1800" u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0.230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EF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Gill Sans"/>
                        <a:buNone/>
                      </a:pPr>
                      <a:r>
                        <a:rPr b="0" i="0" lang="en-US" sz="1800" u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Gill Sans"/>
                        <a:buNone/>
                      </a:pPr>
                      <a:r>
                        <a:rPr b="0" i="0" lang="en-US" sz="1800" u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0.190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CE1"/>
                    </a:solidFill>
                  </a:tcPr>
                </a:tc>
              </a:tr>
              <a:tr h="3698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Gill Sans"/>
                        <a:buNone/>
                      </a:pPr>
                      <a:r>
                        <a:rPr b="0" i="0" lang="en-US" sz="1800" u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Gill Sans"/>
                        <a:buNone/>
                      </a:pPr>
                      <a:r>
                        <a:rPr b="0" i="0" lang="en-US" sz="1800" u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0.200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EF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Gill Sans"/>
                        <a:buNone/>
                      </a:pPr>
                      <a:r>
                        <a:rPr b="0" i="0" lang="en-US" sz="1800" u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5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Gill Sans"/>
                        <a:buNone/>
                      </a:pPr>
                      <a:r>
                        <a:rPr b="0" i="0" lang="en-US" sz="1800" u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0.240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CE1"/>
                    </a:solidFill>
                  </a:tcPr>
                </a:tc>
              </a:tr>
              <a:tr h="3698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Gill Sans"/>
                        <a:buNone/>
                      </a:pPr>
                      <a:r>
                        <a:rPr b="0" i="0" lang="en-US" sz="1800" u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6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Gill Sans"/>
                        <a:buNone/>
                      </a:pPr>
                      <a:r>
                        <a:rPr b="0" i="0" lang="en-US" sz="1800" u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0.100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EF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Gill Sans"/>
                        <a:buNone/>
                      </a:pPr>
                      <a:r>
                        <a:rPr b="0" i="0" lang="en-US" sz="1800" u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1.16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Gill Sans"/>
                        <a:buNone/>
                      </a:pPr>
                      <a:r>
                        <a:rPr b="0" i="0" lang="en-US" sz="1800" u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0.19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CE1"/>
                    </a:solidFill>
                  </a:tcPr>
                </a:tc>
              </a:tr>
            </a:tbl>
          </a:graphicData>
        </a:graphic>
      </p:graphicFrame>
      <p:cxnSp>
        <p:nvCxnSpPr>
          <p:cNvPr id="330" name="Google Shape;330;p27"/>
          <p:cNvCxnSpPr/>
          <p:nvPr/>
        </p:nvCxnSpPr>
        <p:spPr>
          <a:xfrm flipH="1">
            <a:off x="4286250" y="2500312"/>
            <a:ext cx="2357437" cy="1928812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331" name="Google Shape;331;p27"/>
          <p:cNvCxnSpPr/>
          <p:nvPr/>
        </p:nvCxnSpPr>
        <p:spPr>
          <a:xfrm rot="5400000">
            <a:off x="6643687" y="2643187"/>
            <a:ext cx="2143125" cy="200025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332" name="Google Shape;332;p27"/>
          <p:cNvSpPr txBox="1"/>
          <p:nvPr/>
        </p:nvSpPr>
        <p:spPr>
          <a:xfrm>
            <a:off x="1000125" y="5500687"/>
            <a:ext cx="7643812" cy="923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Tahoma"/>
              <a:buNone/>
            </a:pPr>
            <a:r>
              <a:rPr b="1" i="0" lang="en-US" sz="1800" u="none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Hasil rumput = kuantiti rumput di pedok x keluasan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Tahoma"/>
              <a:buNone/>
            </a:pPr>
            <a:r>
              <a:rPr b="1" i="0" lang="en-US" sz="1800" u="none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	        = Purata rumput (kg) x 4* x 10,000 m</a:t>
            </a:r>
            <a:r>
              <a:rPr b="1" baseline="30000" i="0" lang="en-US" sz="1800" u="none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r>
              <a:rPr b="1" i="0" lang="en-US" sz="1800" u="none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x keluasan (ha)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Tahoma"/>
              <a:buNone/>
            </a:pPr>
            <a:r>
              <a:rPr b="1" i="0" lang="en-US" sz="1800" u="none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                     * - Jika saiz kuadrat yang digunakan ialah 0.25 m</a:t>
            </a:r>
            <a:r>
              <a:rPr b="1" baseline="30000" i="0" lang="en-US" sz="1800" u="none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2 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8"/>
          <p:cNvSpPr txBox="1"/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8418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200"/>
              <a:buFont typeface="Gill Sans"/>
              <a:buNone/>
            </a:pPr>
            <a:r>
              <a:rPr b="0" i="0" lang="en-US" sz="3200" u="none">
                <a:solidFill>
                  <a:srgbClr val="00B050"/>
                </a:solidFill>
                <a:latin typeface="Gill Sans"/>
                <a:ea typeface="Gill Sans"/>
                <a:cs typeface="Gill Sans"/>
                <a:sym typeface="Gill Sans"/>
              </a:rPr>
              <a:t>Jom kira hasil rumput…..</a:t>
            </a:r>
            <a:endParaRPr/>
          </a:p>
        </p:txBody>
      </p:sp>
      <p:sp>
        <p:nvSpPr>
          <p:cNvPr id="338" name="Google Shape;338;p28"/>
          <p:cNvSpPr txBox="1"/>
          <p:nvPr>
            <p:ph idx="1" type="body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2575" lvl="0" marL="36512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rPr b="0" i="0" lang="en-US" sz="2400" u="sng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MAKLUMAT  DIBERI : </a:t>
            </a:r>
            <a:endParaRPr/>
          </a:p>
          <a:p>
            <a:pPr indent="-236537" lvl="1" marL="639762" marR="0" rtl="0" algn="just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❖"/>
            </a:pPr>
            <a:r>
              <a:rPr b="0" i="0" lang="en-US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Keluasan  Pedok B: 2.0 hektar</a:t>
            </a:r>
            <a:endParaRPr/>
          </a:p>
          <a:p>
            <a:pPr indent="-236537" lvl="1" marL="639762" marR="0" rtl="0" algn="just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❖"/>
            </a:pPr>
            <a:r>
              <a:rPr b="0" i="0" lang="en-US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Keluasan kuadrat : 0.25 m</a:t>
            </a:r>
            <a:r>
              <a:rPr b="0" baseline="30000" i="0" lang="en-US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2</a:t>
            </a:r>
            <a:endParaRPr/>
          </a:p>
          <a:p>
            <a:pPr indent="-236537" lvl="1" marL="639762" marR="0" rtl="0" algn="just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❖"/>
            </a:pPr>
            <a:r>
              <a:rPr b="0" i="0" lang="en-US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Purata rumput : 0.220 kg</a:t>
            </a:r>
            <a:endParaRPr b="0" baseline="30000" i="0" sz="20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36537" lvl="1" marL="639762" marR="0" rtl="0" algn="just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❖"/>
            </a:pPr>
            <a:r>
              <a:rPr b="0" i="0" lang="en-US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Jenis Rumput : </a:t>
            </a:r>
            <a:r>
              <a:rPr b="0" i="1" lang="en-US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Brachiaria decumbens</a:t>
            </a:r>
            <a:endParaRPr/>
          </a:p>
          <a:p>
            <a:pPr indent="-282575" lvl="0" marL="36512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82575" lvl="0" marL="36512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r>
              <a:rPr b="0" i="0" lang="en-US" sz="20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Oleh itu, </a:t>
            </a:r>
            <a:endParaRPr/>
          </a:p>
          <a:p>
            <a:pPr indent="-282575" lvl="0" marL="36512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r>
              <a:rPr b="0" i="0" lang="en-US" sz="20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Hasil rumput Pedok B = 0.220 kg x 4 x 10,000 m</a:t>
            </a:r>
            <a:r>
              <a:rPr b="0" baseline="30000" i="0" lang="en-US" sz="20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2</a:t>
            </a:r>
            <a:r>
              <a:rPr b="0" i="0" lang="en-US" sz="20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x 2.0 ha</a:t>
            </a:r>
            <a:endParaRPr/>
          </a:p>
          <a:p>
            <a:pPr indent="-282575" lvl="0" marL="36512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r>
              <a:rPr b="0" i="0" lang="en-US" sz="20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			          = 17,600 kg @ 17.6  tan</a:t>
            </a:r>
            <a:endParaRPr/>
          </a:p>
          <a:p>
            <a:pPr indent="-180975" lvl="0" marL="365125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9"/>
          <p:cNvSpPr txBox="1"/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rgbClr val="572314"/>
                </a:solidFill>
                <a:latin typeface="Arial"/>
                <a:ea typeface="Arial"/>
                <a:cs typeface="Arial"/>
                <a:sym typeface="Arial"/>
              </a:rPr>
              <a:t>Selesaikan :</a:t>
            </a:r>
            <a:endParaRPr/>
          </a:p>
        </p:txBody>
      </p:sp>
      <p:pic>
        <p:nvPicPr>
          <p:cNvPr id="344" name="Google Shape;344;p2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1600" y="1905000"/>
            <a:ext cx="7467600" cy="305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"/>
          <p:cNvSpPr txBox="1"/>
          <p:nvPr>
            <p:ph type="title"/>
          </p:nvPr>
        </p:nvSpPr>
        <p:spPr>
          <a:xfrm>
            <a:off x="1371600" y="228600"/>
            <a:ext cx="7499350" cy="460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rgbClr val="572314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5" name="Google Shape;175;p3"/>
          <p:cNvSpPr txBox="1"/>
          <p:nvPr>
            <p:ph idx="1" type="body"/>
          </p:nvPr>
        </p:nvSpPr>
        <p:spPr>
          <a:xfrm>
            <a:off x="1435100" y="381000"/>
            <a:ext cx="7499350" cy="58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09600" lvl="0" marL="609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rPr b="1" i="0" lang="en-US" sz="3200" u="none" cap="none" strike="noStrike">
                <a:solidFill>
                  <a:srgbClr val="3333CC"/>
                </a:solidFill>
                <a:latin typeface="Gill Sans"/>
                <a:ea typeface="Gill Sans"/>
                <a:cs typeface="Gill Sans"/>
                <a:sym typeface="Gill Sans"/>
              </a:rPr>
              <a:t>Fungsi Nitrogen (N):</a:t>
            </a:r>
            <a:endParaRPr/>
          </a:p>
          <a:p>
            <a:pPr indent="-609600" lvl="0" marL="609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⚫"/>
            </a:pPr>
            <a:r>
              <a:rPr b="0" i="0" lang="en-US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a) Unsur pemakanan terpenting bagi proses pertumbuhan</a:t>
            </a:r>
            <a:endParaRPr/>
          </a:p>
          <a:p>
            <a:pPr indent="-609600" lvl="0" marL="609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⚫"/>
            </a:pPr>
            <a:r>
              <a:rPr b="0" i="0" lang="en-US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b) Komponen utama protein</a:t>
            </a:r>
            <a:endParaRPr/>
          </a:p>
          <a:p>
            <a:pPr indent="-609600" lvl="0" marL="609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⚫"/>
            </a:pPr>
            <a:r>
              <a:rPr b="0" i="0" lang="en-US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c) Penghasilan klorofil</a:t>
            </a:r>
            <a:endParaRPr/>
          </a:p>
          <a:p>
            <a:pPr indent="-609600" lvl="0" marL="609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⚫"/>
            </a:pPr>
            <a:r>
              <a:rPr b="0" i="0" lang="en-US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d)Warna hijau daun</a:t>
            </a:r>
            <a:endParaRPr/>
          </a:p>
          <a:p>
            <a:pPr indent="-609600" lvl="0" marL="609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⚫"/>
            </a:pPr>
            <a:r>
              <a:rPr b="0" i="0" lang="en-US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e)Pembinaan struktur vegetatif dan buah</a:t>
            </a:r>
            <a:endParaRPr b="0" i="0" sz="2400" u="sng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609600" lvl="0" marL="609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t/>
            </a:r>
            <a:endParaRPr b="0" i="0" sz="2800" u="sng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609600" lvl="0" marL="609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rPr b="0" i="0" lang="en-US" sz="2800" u="sng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Kesan Kekurangan :</a:t>
            </a:r>
            <a:endParaRPr/>
          </a:p>
          <a:p>
            <a:pPr indent="-609600" lvl="0" marL="609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Char char="⚫"/>
            </a:pPr>
            <a:r>
              <a:rPr b="0" i="0" lang="en-US" sz="2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Pada peringkat awal, berlaku klorosis iaitu warna hijau akan bertukar menjadi hijau cerah dan seterusnya menjadi kuning. Bermula pada daun tua dan jika bertambah serius akan merebak ke daun muda. </a:t>
            </a:r>
            <a:endParaRPr/>
          </a:p>
          <a:p>
            <a:pPr indent="-609600" lvl="0" marL="609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Char char="⚫"/>
            </a:pPr>
            <a:r>
              <a:rPr b="0" i="0" lang="en-US" sz="2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Pada peringkat awal, saiz daun tidak berubah tetapi jika serius saiz daun akan mengecil dan pokok akan terbantut. </a:t>
            </a:r>
            <a:endParaRPr/>
          </a:p>
          <a:p>
            <a:pPr indent="-609600" lvl="0" marL="609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t/>
            </a:r>
            <a:endParaRPr b="0" i="0" sz="2800" u="sng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609600" lvl="0" marL="609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609600" lvl="0" marL="609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140334" lvl="0" marL="365125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27d5ea9c422_0_0"/>
          <p:cNvSpPr txBox="1"/>
          <p:nvPr>
            <p:ph type="title"/>
          </p:nvPr>
        </p:nvSpPr>
        <p:spPr>
          <a:xfrm>
            <a:off x="1435100" y="274637"/>
            <a:ext cx="74994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g27d5ea9c422_0_0"/>
          <p:cNvSpPr txBox="1"/>
          <p:nvPr>
            <p:ph idx="1" type="body"/>
          </p:nvPr>
        </p:nvSpPr>
        <p:spPr>
          <a:xfrm>
            <a:off x="1435100" y="1447800"/>
            <a:ext cx="7499400" cy="48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27d5ea9c422_0_6"/>
          <p:cNvSpPr txBox="1"/>
          <p:nvPr>
            <p:ph type="title"/>
          </p:nvPr>
        </p:nvSpPr>
        <p:spPr>
          <a:xfrm>
            <a:off x="1435100" y="274637"/>
            <a:ext cx="74994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g27d5ea9c422_0_6"/>
          <p:cNvSpPr txBox="1"/>
          <p:nvPr>
            <p:ph idx="1" type="body"/>
          </p:nvPr>
        </p:nvSpPr>
        <p:spPr>
          <a:xfrm>
            <a:off x="1435100" y="1447800"/>
            <a:ext cx="7499400" cy="48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27d5ea9c422_0_12"/>
          <p:cNvSpPr txBox="1"/>
          <p:nvPr>
            <p:ph type="title"/>
          </p:nvPr>
        </p:nvSpPr>
        <p:spPr>
          <a:xfrm>
            <a:off x="1435100" y="274637"/>
            <a:ext cx="74994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g27d5ea9c422_0_12"/>
          <p:cNvSpPr txBox="1"/>
          <p:nvPr>
            <p:ph idx="1" type="body"/>
          </p:nvPr>
        </p:nvSpPr>
        <p:spPr>
          <a:xfrm>
            <a:off x="1435100" y="1447800"/>
            <a:ext cx="7499400" cy="48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27d5ea9c422_0_18"/>
          <p:cNvSpPr txBox="1"/>
          <p:nvPr>
            <p:ph type="title"/>
          </p:nvPr>
        </p:nvSpPr>
        <p:spPr>
          <a:xfrm>
            <a:off x="1435100" y="274637"/>
            <a:ext cx="74994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g27d5ea9c422_0_18"/>
          <p:cNvSpPr txBox="1"/>
          <p:nvPr>
            <p:ph idx="1" type="body"/>
          </p:nvPr>
        </p:nvSpPr>
        <p:spPr>
          <a:xfrm>
            <a:off x="1435100" y="1447800"/>
            <a:ext cx="7499400" cy="48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27d5ea9c422_0_24"/>
          <p:cNvSpPr txBox="1"/>
          <p:nvPr>
            <p:ph type="title"/>
          </p:nvPr>
        </p:nvSpPr>
        <p:spPr>
          <a:xfrm>
            <a:off x="1435100" y="274637"/>
            <a:ext cx="74994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g27d5ea9c422_0_24"/>
          <p:cNvSpPr txBox="1"/>
          <p:nvPr>
            <p:ph idx="1" type="body"/>
          </p:nvPr>
        </p:nvSpPr>
        <p:spPr>
          <a:xfrm>
            <a:off x="1435100" y="1447800"/>
            <a:ext cx="7499400" cy="48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27d5ea9c422_0_30"/>
          <p:cNvSpPr txBox="1"/>
          <p:nvPr>
            <p:ph type="title"/>
          </p:nvPr>
        </p:nvSpPr>
        <p:spPr>
          <a:xfrm>
            <a:off x="1435100" y="274637"/>
            <a:ext cx="74994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g27d5ea9c422_0_30"/>
          <p:cNvSpPr txBox="1"/>
          <p:nvPr>
            <p:ph idx="1" type="body"/>
          </p:nvPr>
        </p:nvSpPr>
        <p:spPr>
          <a:xfrm>
            <a:off x="1435100" y="1447800"/>
            <a:ext cx="7499400" cy="48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27d5ea9c422_0_36"/>
          <p:cNvSpPr txBox="1"/>
          <p:nvPr>
            <p:ph type="title"/>
          </p:nvPr>
        </p:nvSpPr>
        <p:spPr>
          <a:xfrm>
            <a:off x="1435100" y="274637"/>
            <a:ext cx="74994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g27d5ea9c422_0_36"/>
          <p:cNvSpPr txBox="1"/>
          <p:nvPr>
            <p:ph idx="1" type="body"/>
          </p:nvPr>
        </p:nvSpPr>
        <p:spPr>
          <a:xfrm>
            <a:off x="1435100" y="1447800"/>
            <a:ext cx="7499400" cy="48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27d5ea9c422_0_42"/>
          <p:cNvSpPr txBox="1"/>
          <p:nvPr>
            <p:ph type="title"/>
          </p:nvPr>
        </p:nvSpPr>
        <p:spPr>
          <a:xfrm>
            <a:off x="1435100" y="274637"/>
            <a:ext cx="74994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g27d5ea9c422_0_42"/>
          <p:cNvSpPr txBox="1"/>
          <p:nvPr>
            <p:ph idx="1" type="body"/>
          </p:nvPr>
        </p:nvSpPr>
        <p:spPr>
          <a:xfrm>
            <a:off x="1435100" y="1447800"/>
            <a:ext cx="7499400" cy="48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27d5ea9c422_0_48"/>
          <p:cNvSpPr txBox="1"/>
          <p:nvPr>
            <p:ph type="title"/>
          </p:nvPr>
        </p:nvSpPr>
        <p:spPr>
          <a:xfrm>
            <a:off x="1435100" y="274637"/>
            <a:ext cx="74994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g27d5ea9c422_0_48"/>
          <p:cNvSpPr txBox="1"/>
          <p:nvPr>
            <p:ph idx="1" type="body"/>
          </p:nvPr>
        </p:nvSpPr>
        <p:spPr>
          <a:xfrm>
            <a:off x="1435100" y="1447800"/>
            <a:ext cx="7499400" cy="48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27d5ea9c422_0_54"/>
          <p:cNvSpPr txBox="1"/>
          <p:nvPr>
            <p:ph type="title"/>
          </p:nvPr>
        </p:nvSpPr>
        <p:spPr>
          <a:xfrm>
            <a:off x="1435100" y="274637"/>
            <a:ext cx="74994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g27d5ea9c422_0_54"/>
          <p:cNvSpPr txBox="1"/>
          <p:nvPr>
            <p:ph idx="1" type="body"/>
          </p:nvPr>
        </p:nvSpPr>
        <p:spPr>
          <a:xfrm>
            <a:off x="1435100" y="1447800"/>
            <a:ext cx="7499400" cy="48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"/>
          <p:cNvSpPr txBox="1"/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rgbClr val="572314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1" name="Google Shape;181;p4"/>
          <p:cNvSpPr txBox="1"/>
          <p:nvPr>
            <p:ph idx="1" type="body"/>
          </p:nvPr>
        </p:nvSpPr>
        <p:spPr>
          <a:xfrm>
            <a:off x="1182687" y="228600"/>
            <a:ext cx="7772400" cy="5903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09600" lvl="0" marL="609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rPr b="1" i="0" lang="en-US" sz="2800" u="none">
                <a:solidFill>
                  <a:srgbClr val="3333CC"/>
                </a:solidFill>
                <a:latin typeface="Gill Sans"/>
                <a:ea typeface="Gill Sans"/>
                <a:cs typeface="Gill Sans"/>
                <a:sym typeface="Gill Sans"/>
              </a:rPr>
              <a:t>Fungsi Posforus (P):</a:t>
            </a:r>
            <a:endParaRPr/>
          </a:p>
          <a:p>
            <a:pPr indent="-609600" lvl="0" marL="609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⚫"/>
            </a:pPr>
            <a:r>
              <a:rPr b="0" i="0" lang="en-US" sz="28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a)Mempercepatkan pengeluaran akar</a:t>
            </a:r>
            <a:endParaRPr/>
          </a:p>
          <a:p>
            <a:pPr indent="-609600" lvl="0" marL="609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⚫"/>
            </a:pPr>
            <a:r>
              <a:rPr b="0" i="0" lang="en-US" sz="28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b)Menguatkan tangkai buah</a:t>
            </a:r>
            <a:endParaRPr/>
          </a:p>
          <a:p>
            <a:pPr indent="-609600" lvl="0" marL="609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⚫"/>
            </a:pPr>
            <a:r>
              <a:rPr b="0" i="0" lang="en-US" sz="28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c)Diperlukan di peringkat awal pertumbuhan bagi perkembangan primordia terutamanya akar</a:t>
            </a:r>
            <a:endParaRPr/>
          </a:p>
          <a:p>
            <a:pPr indent="-609600" lvl="0" marL="609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⚫"/>
            </a:pPr>
            <a:r>
              <a:rPr b="0" i="0" lang="en-US" sz="28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d)Meningkatkan ketahanan terhadap serangan penyakit</a:t>
            </a:r>
            <a:r>
              <a:rPr b="0" i="0" lang="en-US" sz="2800" u="none">
                <a:solidFill>
                  <a:srgbClr val="3333CC"/>
                </a:solidFill>
                <a:latin typeface="Gill Sans"/>
                <a:ea typeface="Gill Sans"/>
                <a:cs typeface="Gill Sans"/>
                <a:sym typeface="Gill Sans"/>
              </a:rPr>
              <a:t>		</a:t>
            </a:r>
            <a:endParaRPr b="0" i="0" sz="28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609600" lvl="0" marL="609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t/>
            </a:r>
            <a:endParaRPr b="0" i="0" sz="2800" u="sng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609600" lvl="0" marL="609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rPr b="0" i="0" lang="en-US" sz="2800" u="sng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Kesan Kekurangan :</a:t>
            </a:r>
            <a:endParaRPr/>
          </a:p>
          <a:p>
            <a:pPr indent="-609600" lvl="0" marL="609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⚫"/>
            </a:pPr>
            <a:r>
              <a:rPr b="0" i="0" lang="en-US" sz="24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Pokok terbantut dan simpton warna daun pokok berwarna hijau tua dan kadang kala berwarna ungu.</a:t>
            </a:r>
            <a:endParaRPr/>
          </a:p>
          <a:p>
            <a:pPr indent="-609600" lvl="0" marL="609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⚫"/>
            </a:pPr>
            <a:r>
              <a:rPr b="0" i="0" lang="en-US" sz="24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Bilangan akar sangat rendah dan mengecil berbanding pokok normal dan bilangan anak pokok bagi rumput yang berumpun (seperti Guinea) adalah rendah. </a:t>
            </a:r>
            <a:endParaRPr/>
          </a:p>
          <a:p>
            <a:pPr indent="-609600" lvl="0" marL="609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⚫"/>
            </a:pPr>
            <a:r>
              <a:rPr b="0" i="0" lang="en-US" sz="24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Saiz daun adalah kecil.</a:t>
            </a:r>
            <a:endParaRPr b="0" i="0" sz="2400" u="sng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67360" lvl="0" marL="609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140334" lvl="0" marL="365125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27d5ea9c422_0_60"/>
          <p:cNvSpPr txBox="1"/>
          <p:nvPr>
            <p:ph type="title"/>
          </p:nvPr>
        </p:nvSpPr>
        <p:spPr>
          <a:xfrm>
            <a:off x="1435100" y="274637"/>
            <a:ext cx="74994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g27d5ea9c422_0_60"/>
          <p:cNvSpPr txBox="1"/>
          <p:nvPr>
            <p:ph idx="1" type="body"/>
          </p:nvPr>
        </p:nvSpPr>
        <p:spPr>
          <a:xfrm>
            <a:off x="1435100" y="1447800"/>
            <a:ext cx="7499400" cy="48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27d5ea9c422_0_66"/>
          <p:cNvSpPr txBox="1"/>
          <p:nvPr>
            <p:ph type="title"/>
          </p:nvPr>
        </p:nvSpPr>
        <p:spPr>
          <a:xfrm>
            <a:off x="1435100" y="274637"/>
            <a:ext cx="74994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g27d5ea9c422_0_66"/>
          <p:cNvSpPr txBox="1"/>
          <p:nvPr>
            <p:ph idx="1" type="body"/>
          </p:nvPr>
        </p:nvSpPr>
        <p:spPr>
          <a:xfrm>
            <a:off x="1435100" y="1447800"/>
            <a:ext cx="7499400" cy="48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27d5ea9c422_0_72"/>
          <p:cNvSpPr txBox="1"/>
          <p:nvPr>
            <p:ph type="title"/>
          </p:nvPr>
        </p:nvSpPr>
        <p:spPr>
          <a:xfrm>
            <a:off x="1435100" y="274637"/>
            <a:ext cx="74994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g27d5ea9c422_0_72"/>
          <p:cNvSpPr txBox="1"/>
          <p:nvPr>
            <p:ph idx="1" type="body"/>
          </p:nvPr>
        </p:nvSpPr>
        <p:spPr>
          <a:xfrm>
            <a:off x="1435100" y="1447800"/>
            <a:ext cx="7499400" cy="48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27d5ea9c422_0_78"/>
          <p:cNvSpPr txBox="1"/>
          <p:nvPr>
            <p:ph type="title"/>
          </p:nvPr>
        </p:nvSpPr>
        <p:spPr>
          <a:xfrm>
            <a:off x="1435100" y="274637"/>
            <a:ext cx="74994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g27d5ea9c422_0_78"/>
          <p:cNvSpPr txBox="1"/>
          <p:nvPr>
            <p:ph idx="1" type="body"/>
          </p:nvPr>
        </p:nvSpPr>
        <p:spPr>
          <a:xfrm>
            <a:off x="1435100" y="1447800"/>
            <a:ext cx="7499400" cy="48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27d5ea9c422_0_84"/>
          <p:cNvSpPr txBox="1"/>
          <p:nvPr>
            <p:ph type="title"/>
          </p:nvPr>
        </p:nvSpPr>
        <p:spPr>
          <a:xfrm>
            <a:off x="1435100" y="274637"/>
            <a:ext cx="74994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g27d5ea9c422_0_84"/>
          <p:cNvSpPr txBox="1"/>
          <p:nvPr>
            <p:ph idx="1" type="body"/>
          </p:nvPr>
        </p:nvSpPr>
        <p:spPr>
          <a:xfrm>
            <a:off x="1435100" y="1447800"/>
            <a:ext cx="7499400" cy="48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27d5ea9c422_0_90"/>
          <p:cNvSpPr txBox="1"/>
          <p:nvPr>
            <p:ph type="title"/>
          </p:nvPr>
        </p:nvSpPr>
        <p:spPr>
          <a:xfrm>
            <a:off x="1435100" y="274637"/>
            <a:ext cx="74994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g27d5ea9c422_0_90"/>
          <p:cNvSpPr txBox="1"/>
          <p:nvPr>
            <p:ph idx="1" type="body"/>
          </p:nvPr>
        </p:nvSpPr>
        <p:spPr>
          <a:xfrm>
            <a:off x="1435100" y="1447800"/>
            <a:ext cx="7499400" cy="48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27d5ea9c422_0_96"/>
          <p:cNvSpPr txBox="1"/>
          <p:nvPr>
            <p:ph type="title"/>
          </p:nvPr>
        </p:nvSpPr>
        <p:spPr>
          <a:xfrm>
            <a:off x="1435100" y="274637"/>
            <a:ext cx="74994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g27d5ea9c422_0_96"/>
          <p:cNvSpPr txBox="1"/>
          <p:nvPr>
            <p:ph idx="1" type="body"/>
          </p:nvPr>
        </p:nvSpPr>
        <p:spPr>
          <a:xfrm>
            <a:off x="1435100" y="1447800"/>
            <a:ext cx="7499400" cy="48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5"/>
          <p:cNvSpPr txBox="1"/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rgbClr val="572314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7" name="Google Shape;187;p5"/>
          <p:cNvSpPr txBox="1"/>
          <p:nvPr>
            <p:ph idx="1" type="body"/>
          </p:nvPr>
        </p:nvSpPr>
        <p:spPr>
          <a:xfrm>
            <a:off x="914400" y="1447800"/>
            <a:ext cx="802005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2575" lvl="0" marL="365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⚫"/>
            </a:pPr>
            <a:r>
              <a:rPr b="0" i="0" lang="en-US" sz="28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a)Terlibat dalam pembahagian sel</a:t>
            </a:r>
            <a:endParaRPr/>
          </a:p>
          <a:p>
            <a:pPr indent="-282575" lvl="0" marL="36512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⚫"/>
            </a:pPr>
            <a:r>
              <a:rPr b="0" i="0" lang="en-US" sz="28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b)Diperlukan bagi pembentukan butir kanji</a:t>
            </a:r>
            <a:endParaRPr/>
          </a:p>
          <a:p>
            <a:pPr indent="-282575" lvl="0" marL="36512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⚫"/>
            </a:pPr>
            <a:r>
              <a:rPr b="0" i="0" lang="en-US" sz="28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c)Pengawalatur unsur mineral tertentu</a:t>
            </a:r>
            <a:endParaRPr/>
          </a:p>
          <a:p>
            <a:pPr indent="-282575" lvl="0" marL="36512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⚫"/>
            </a:pPr>
            <a:r>
              <a:rPr b="0" i="0" lang="en-US" sz="28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d)Peneutralan asid organik penting</a:t>
            </a:r>
            <a:endParaRPr/>
          </a:p>
          <a:p>
            <a:pPr indent="-282575" lvl="0" marL="36512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⚫"/>
            </a:pPr>
            <a:r>
              <a:rPr b="0" i="0" lang="en-US" sz="28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e)Perkembangan tisu meristem</a:t>
            </a:r>
            <a:endParaRPr/>
          </a:p>
          <a:p>
            <a:pPr indent="-282575" lvl="0" marL="36512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82575" lvl="0" marL="36512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rPr b="0" i="0" lang="en-US" sz="2800" u="sng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Kesan Kekurangan :</a:t>
            </a:r>
            <a:endParaRPr/>
          </a:p>
          <a:p>
            <a:pPr indent="-282575" lvl="0" marL="365125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rPr b="0" i="0" lang="en-US" sz="24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	Klorosis pada hujung dan tepi daun tua. Jika kekurangan K berterusan, maka klorosis akan menjadi nekrosis, dari tepi daun tua ke bahagian tengah daun tua , juga merebak ke daun muda dan seterusnya daun tua akan gugur. </a:t>
            </a:r>
            <a:endParaRPr/>
          </a:p>
          <a:p>
            <a:pPr indent="-282575" lvl="0" marL="36512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t/>
            </a:r>
            <a:endParaRPr b="0" i="0" sz="3200" u="sng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120015" lvl="0" marL="365125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t/>
            </a:r>
            <a:endParaRPr b="0" i="0" sz="3200" u="sng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8" name="Google Shape;188;p5"/>
          <p:cNvSpPr txBox="1"/>
          <p:nvPr/>
        </p:nvSpPr>
        <p:spPr>
          <a:xfrm>
            <a:off x="381000" y="457200"/>
            <a:ext cx="8458200" cy="200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</a:pPr>
            <a:r>
              <a:t/>
            </a:r>
            <a:endParaRPr b="1" i="0" sz="2400" u="none">
              <a:solidFill>
                <a:srgbClr val="3333CC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2400"/>
              <a:buFont typeface="Tahoma"/>
              <a:buNone/>
            </a:pPr>
            <a:r>
              <a:rPr b="1" i="0" lang="en-US" sz="2400" u="none">
                <a:solidFill>
                  <a:srgbClr val="3333CC"/>
                </a:solidFill>
                <a:latin typeface="Tahoma"/>
                <a:ea typeface="Tahoma"/>
                <a:cs typeface="Tahoma"/>
                <a:sym typeface="Tahoma"/>
              </a:rPr>
              <a:t>	  Fungsi </a:t>
            </a:r>
            <a:r>
              <a:rPr b="1" i="0" lang="en-US" sz="2800" u="none">
                <a:solidFill>
                  <a:srgbClr val="3333CC"/>
                </a:solidFill>
                <a:latin typeface="Tahoma"/>
                <a:ea typeface="Tahoma"/>
                <a:cs typeface="Tahoma"/>
                <a:sym typeface="Tahoma"/>
              </a:rPr>
              <a:t>Kalium (K):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</a:pPr>
            <a:r>
              <a:t/>
            </a:r>
            <a:endParaRPr b="1" i="0" sz="2400" u="none">
              <a:solidFill>
                <a:srgbClr val="3333CC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</a:pPr>
            <a:r>
              <a:rPr b="1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6"/>
          <p:cNvSpPr txBox="1"/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3200"/>
              <a:buFont typeface="Gill Sans"/>
              <a:buNone/>
            </a:pPr>
            <a:r>
              <a:rPr b="0" i="0" lang="en-US" sz="3200" u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KAEDAH PERSAMPELAN TANAH</a:t>
            </a:r>
            <a:endParaRPr/>
          </a:p>
        </p:txBody>
      </p:sp>
      <p:sp>
        <p:nvSpPr>
          <p:cNvPr id="194" name="Google Shape;194;p6"/>
          <p:cNvSpPr txBox="1"/>
          <p:nvPr>
            <p:ph idx="1" type="body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2575" lvl="0" marL="365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</a:pPr>
            <a:r>
              <a:rPr b="1" i="0" lang="en-US" sz="3200" u="none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Bahagikan kepada beberapa lot mengikut topografi, tekstur tanah, saliran dsb.</a:t>
            </a:r>
            <a:endParaRPr/>
          </a:p>
          <a:p>
            <a:pPr indent="-282575" lvl="0" marL="36512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</a:pPr>
            <a:r>
              <a:rPr b="1" i="0" lang="en-US" sz="3200" u="none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Ambil 10 sampel bagi setiap lot secara rambang (biasanya lebih 10 sampel/ha)</a:t>
            </a:r>
            <a:endParaRPr/>
          </a:p>
          <a:p>
            <a:pPr indent="-282575" lvl="0" marL="36512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</a:pPr>
            <a:r>
              <a:rPr b="1" i="0" lang="en-US" sz="3200" u="none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Bersihkan kawasan yang akan diambil sampel dari sampah dan najis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7"/>
          <p:cNvSpPr txBox="1"/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3200"/>
              <a:buFont typeface="Gill Sans"/>
              <a:buNone/>
            </a:pPr>
            <a:r>
              <a:rPr b="1" i="0" lang="en-US" sz="3200" u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KAEDAH PERSAMPELAN TANAH</a:t>
            </a:r>
            <a:endParaRPr/>
          </a:p>
        </p:txBody>
      </p:sp>
      <p:sp>
        <p:nvSpPr>
          <p:cNvPr id="200" name="Google Shape;200;p7"/>
          <p:cNvSpPr txBox="1"/>
          <p:nvPr>
            <p:ph idx="1" type="body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2575" lvl="0" marL="365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</a:pPr>
            <a:r>
              <a:rPr b="0" i="0" lang="en-US" sz="32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Dengan auger  ambil tanah sedalam 15 cm dari permukaan</a:t>
            </a:r>
            <a:endParaRPr/>
          </a:p>
          <a:p>
            <a:pPr indent="-282575" lvl="0" marL="36512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</a:pPr>
            <a:r>
              <a:rPr b="0" i="0" lang="en-US" sz="32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Kumpulkan kesemua sampel dalam satu bekas dan gaul dan ambil satu kg untuk dihantar kemakmal.</a:t>
            </a:r>
            <a:endParaRPr/>
          </a:p>
          <a:p>
            <a:pPr indent="-282575" lvl="0" marL="36512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</a:pPr>
            <a:r>
              <a:rPr b="0" i="0" lang="en-US" sz="32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Labelkan bagi setiap sampel:</a:t>
            </a:r>
            <a:endParaRPr/>
          </a:p>
          <a:p>
            <a:pPr indent="-228600" lvl="2" marL="885825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Nama ladang. Nama pedok, kedalaman, tarikh, rekod pembajaan dsb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8"/>
          <p:cNvSpPr txBox="1"/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rgbClr val="572314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6" name="Google Shape;206;p8"/>
          <p:cNvSpPr txBox="1"/>
          <p:nvPr>
            <p:ph idx="1" type="body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2575" lvl="0" marL="365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</a:pPr>
            <a:r>
              <a:rPr b="0" i="0" lang="en-US" sz="32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Contoh borang analisa tanah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VC-020S" id="211" name="Google Shape;21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4_Solstice">
  <a:themeElements>
    <a:clrScheme name="Solstice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Solstice">
  <a:themeElements>
    <a:clrScheme name="Solstice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7_Solstice">
  <a:themeElements>
    <a:clrScheme name="Solstice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3_Solstice">
  <a:themeElements>
    <a:clrScheme name="Solstice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Solstice">
  <a:themeElements>
    <a:clrScheme name="Solstice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6_Solstice">
  <a:themeElements>
    <a:clrScheme name="Solstice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2_Solstice">
  <a:themeElements>
    <a:clrScheme name="Solstice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5_Solstice">
  <a:themeElements>
    <a:clrScheme name="Solstice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2002-06-11T01:31:41Z</dcterms:created>
  <dc:creator>USER</dc:creator>
</cp:coreProperties>
</file>